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0"/>
  </p:notesMasterIdLst>
  <p:handoutMasterIdLst>
    <p:handoutMasterId r:id="rId31"/>
  </p:handoutMasterIdLst>
  <p:sldIdLst>
    <p:sldId id="1242" r:id="rId6"/>
    <p:sldId id="1291" r:id="rId7"/>
    <p:sldId id="1290" r:id="rId8"/>
    <p:sldId id="1304" r:id="rId9"/>
    <p:sldId id="1262" r:id="rId10"/>
    <p:sldId id="1309" r:id="rId11"/>
    <p:sldId id="1264" r:id="rId12"/>
    <p:sldId id="1300" r:id="rId13"/>
    <p:sldId id="1317" r:id="rId14"/>
    <p:sldId id="1312" r:id="rId15"/>
    <p:sldId id="1319" r:id="rId16"/>
    <p:sldId id="1318" r:id="rId17"/>
    <p:sldId id="1289" r:id="rId18"/>
    <p:sldId id="1301" r:id="rId19"/>
    <p:sldId id="1287" r:id="rId20"/>
    <p:sldId id="1288" r:id="rId21"/>
    <p:sldId id="1268" r:id="rId22"/>
    <p:sldId id="1269" r:id="rId23"/>
    <p:sldId id="1286" r:id="rId24"/>
    <p:sldId id="1310" r:id="rId25"/>
    <p:sldId id="1303" r:id="rId26"/>
    <p:sldId id="1320" r:id="rId27"/>
    <p:sldId id="1275" r:id="rId28"/>
    <p:sldId id="1184" r:id="rId2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291"/>
            <p14:sldId id="1290"/>
            <p14:sldId id="1304"/>
            <p14:sldId id="1262"/>
            <p14:sldId id="1309"/>
            <p14:sldId id="1264"/>
            <p14:sldId id="1300"/>
            <p14:sldId id="1317"/>
            <p14:sldId id="1312"/>
            <p14:sldId id="1319"/>
            <p14:sldId id="1318"/>
            <p14:sldId id="1289"/>
            <p14:sldId id="1301"/>
            <p14:sldId id="1287"/>
            <p14:sldId id="1288"/>
            <p14:sldId id="1268"/>
            <p14:sldId id="1269"/>
            <p14:sldId id="1286"/>
            <p14:sldId id="1310"/>
            <p14:sldId id="1303"/>
            <p14:sldId id="1320"/>
            <p14:sldId id="1275"/>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EB3C00"/>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71217" autoAdjust="0"/>
  </p:normalViewPr>
  <p:slideViewPr>
    <p:cSldViewPr snapToGrid="0">
      <p:cViewPr varScale="1">
        <p:scale>
          <a:sx n="84" d="100"/>
          <a:sy n="84" d="100"/>
        </p:scale>
        <p:origin x="109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7B37-9967-4EC4-9351-C194A5A59FA5}" type="doc">
      <dgm:prSet loTypeId="urn:microsoft.com/office/officeart/2005/8/layout/vList4" loCatId="list" qsTypeId="urn:microsoft.com/office/officeart/2005/8/quickstyle/simple2" qsCatId="simple" csTypeId="urn:microsoft.com/office/officeart/2005/8/colors/accent1_2" csCatId="accent1" phldr="1"/>
      <dgm:spPr/>
      <dgm:t>
        <a:bodyPr/>
        <a:lstStyle/>
        <a:p>
          <a:endParaRPr lang="en-US"/>
        </a:p>
      </dgm:t>
    </dgm:pt>
    <dgm:pt modelId="{46A52DD8-134F-489E-96E2-7C4794730BAE}">
      <dgm:prSet phldrT="[Text]"/>
      <dgm:spPr/>
      <dgm:t>
        <a:bodyPr tIns="91440" bIns="91440"/>
        <a:lstStyle/>
        <a:p>
          <a:r>
            <a:rPr lang="en-US" sz="1600" b="1" dirty="0" smtClean="0"/>
            <a:t>Help customers analyze existing FTC solutions</a:t>
          </a:r>
          <a:endParaRPr lang="en-US" sz="1600" b="1" dirty="0"/>
        </a:p>
      </dgm:t>
    </dgm:pt>
    <dgm:pt modelId="{00DD2026-863E-469C-B4FB-1C275A22C1B3}" type="parTrans" cxnId="{9FAF6B79-CB13-4928-88D0-3C5534E37A86}">
      <dgm:prSet/>
      <dgm:spPr/>
      <dgm:t>
        <a:bodyPr/>
        <a:lstStyle/>
        <a:p>
          <a:endParaRPr lang="en-US"/>
        </a:p>
      </dgm:t>
    </dgm:pt>
    <dgm:pt modelId="{EB4A02DC-3DB1-4AD2-BFCB-3A88C73944E1}" type="sibTrans" cxnId="{9FAF6B79-CB13-4928-88D0-3C5534E37A86}">
      <dgm:prSet/>
      <dgm:spPr/>
      <dgm:t>
        <a:bodyPr/>
        <a:lstStyle/>
        <a:p>
          <a:endParaRPr lang="en-US"/>
        </a:p>
      </dgm:t>
    </dgm:pt>
    <dgm:pt modelId="{4191DCE4-EAB9-41CA-8E8E-B45571807EE0}">
      <dgm:prSet phldrT="[Text]" custT="1"/>
      <dgm:spPr/>
      <dgm:t>
        <a:bodyPr tIns="548640" bIns="91440"/>
        <a:lstStyle/>
        <a:p>
          <a:r>
            <a:rPr lang="en-US" sz="1400" dirty="0" smtClean="0">
              <a:latin typeface="Franklin Gothic Book" pitchFamily="34" charset="0"/>
            </a:rPr>
            <a:t>What do you have? What do you try to accomplish with the current customization</a:t>
          </a:r>
          <a:endParaRPr lang="en-US" sz="1400" dirty="0">
            <a:latin typeface="Franklin Gothic Book" pitchFamily="34" charset="0"/>
          </a:endParaRPr>
        </a:p>
      </dgm:t>
    </dgm:pt>
    <dgm:pt modelId="{196D98FC-B085-47CE-8A0F-97E7419D0428}" type="parTrans" cxnId="{3E5B80AF-4A0C-4E96-90BC-0852DB6C1C4D}">
      <dgm:prSet/>
      <dgm:spPr/>
      <dgm:t>
        <a:bodyPr/>
        <a:lstStyle/>
        <a:p>
          <a:endParaRPr lang="en-US"/>
        </a:p>
      </dgm:t>
    </dgm:pt>
    <dgm:pt modelId="{6E8F6EB1-5B50-4CF5-BB62-16DA12BEFB6E}" type="sibTrans" cxnId="{3E5B80AF-4A0C-4E96-90BC-0852DB6C1C4D}">
      <dgm:prSet/>
      <dgm:spPr/>
      <dgm:t>
        <a:bodyPr/>
        <a:lstStyle/>
        <a:p>
          <a:endParaRPr lang="en-US"/>
        </a:p>
      </dgm:t>
    </dgm:pt>
    <dgm:pt modelId="{E14FA532-CCD1-443B-B6B9-1B6F31301B8E}">
      <dgm:prSet phldrT="[Text]" custT="1"/>
      <dgm:spPr/>
      <dgm:t>
        <a:bodyPr tIns="548640" bIns="91440"/>
        <a:lstStyle/>
        <a:p>
          <a:r>
            <a:rPr lang="en-US" sz="1400" dirty="0" smtClean="0">
              <a:latin typeface="Franklin Gothic Book" pitchFamily="34" charset="0"/>
            </a:rPr>
            <a:t>What OOB features are available before writing custom code?</a:t>
          </a:r>
          <a:endParaRPr lang="en-US" sz="1400" dirty="0">
            <a:latin typeface="Franklin Gothic Book" pitchFamily="34" charset="0"/>
          </a:endParaRPr>
        </a:p>
      </dgm:t>
    </dgm:pt>
    <dgm:pt modelId="{93393BD1-8BA2-4F43-8A2A-D3C1FF4C874B}" type="parTrans" cxnId="{3C123294-FB00-4E01-97B6-3894194840E1}">
      <dgm:prSet/>
      <dgm:spPr/>
      <dgm:t>
        <a:bodyPr/>
        <a:lstStyle/>
        <a:p>
          <a:endParaRPr lang="en-US"/>
        </a:p>
      </dgm:t>
    </dgm:pt>
    <dgm:pt modelId="{462D8F88-18BE-413F-933A-35781D4EFA14}" type="sibTrans" cxnId="{3C123294-FB00-4E01-97B6-3894194840E1}">
      <dgm:prSet/>
      <dgm:spPr/>
      <dgm:t>
        <a:bodyPr/>
        <a:lstStyle/>
        <a:p>
          <a:endParaRPr lang="en-US"/>
        </a:p>
      </dgm:t>
    </dgm:pt>
    <dgm:pt modelId="{712FD0AD-FD66-415C-83B7-429A19C96ED9}">
      <dgm:prSet phldrT="[Text]"/>
      <dgm:spPr/>
      <dgm:t>
        <a:bodyPr tIns="91440" bIns="91440"/>
        <a:lstStyle/>
        <a:p>
          <a:r>
            <a:rPr lang="en-US" sz="1600" dirty="0" smtClean="0">
              <a:latin typeface="Franklin Gothic Medium" pitchFamily="34" charset="0"/>
            </a:rPr>
            <a:t>Help customers move FTC to App following guidance and best practice</a:t>
          </a:r>
          <a:endParaRPr lang="en-US" sz="1600" dirty="0">
            <a:latin typeface="Franklin Gothic Medium" pitchFamily="34" charset="0"/>
          </a:endParaRPr>
        </a:p>
      </dgm:t>
    </dgm:pt>
    <dgm:pt modelId="{3C7B6A22-D129-4E19-B9A8-76ADBAA81DF2}" type="parTrans" cxnId="{363E065B-3145-4743-999E-4D3CEDCEE8F8}">
      <dgm:prSet/>
      <dgm:spPr/>
      <dgm:t>
        <a:bodyPr/>
        <a:lstStyle/>
        <a:p>
          <a:endParaRPr lang="en-US"/>
        </a:p>
      </dgm:t>
    </dgm:pt>
    <dgm:pt modelId="{9BC2EAC5-8B2D-44AD-93CE-6BADB087ECDF}" type="sibTrans" cxnId="{363E065B-3145-4743-999E-4D3CEDCEE8F8}">
      <dgm:prSet/>
      <dgm:spPr/>
      <dgm:t>
        <a:bodyPr/>
        <a:lstStyle/>
        <a:p>
          <a:endParaRPr lang="en-US"/>
        </a:p>
      </dgm:t>
    </dgm:pt>
    <dgm:pt modelId="{D51492D5-B209-4A17-8BE1-680ADCBC78A5}">
      <dgm:prSet phldrT="[Text]" custT="1"/>
      <dgm:spPr/>
      <dgm:t>
        <a:bodyPr tIns="548640" bIns="91440"/>
        <a:lstStyle/>
        <a:p>
          <a:r>
            <a:rPr lang="en-US" sz="1400" dirty="0" smtClean="0">
              <a:latin typeface="Franklin Gothic Book" pitchFamily="34" charset="0"/>
            </a:rPr>
            <a:t>How do you write Apps to delivery the custom functionality?</a:t>
          </a:r>
          <a:endParaRPr lang="en-US" sz="1400" dirty="0">
            <a:latin typeface="Franklin Gothic Book" pitchFamily="34" charset="0"/>
          </a:endParaRPr>
        </a:p>
      </dgm:t>
    </dgm:pt>
    <dgm:pt modelId="{79E01D82-7842-4965-8E20-70DE34AA0FFA}" type="parTrans" cxnId="{41198509-8F6F-4190-8A20-50D0EFFCBD66}">
      <dgm:prSet/>
      <dgm:spPr/>
      <dgm:t>
        <a:bodyPr/>
        <a:lstStyle/>
        <a:p>
          <a:endParaRPr lang="en-US"/>
        </a:p>
      </dgm:t>
    </dgm:pt>
    <dgm:pt modelId="{42A69138-BC90-4D0B-A3F5-A03CFE3579F7}" type="sibTrans" cxnId="{41198509-8F6F-4190-8A20-50D0EFFCBD66}">
      <dgm:prSet/>
      <dgm:spPr/>
      <dgm:t>
        <a:bodyPr/>
        <a:lstStyle/>
        <a:p>
          <a:endParaRPr lang="en-US"/>
        </a:p>
      </dgm:t>
    </dgm:pt>
    <dgm:pt modelId="{E7F88E35-8F6D-4913-9706-579D6E7BE4DE}">
      <dgm:prSet phldrT="[Text]" custT="1"/>
      <dgm:spPr/>
      <dgm:t>
        <a:bodyPr tIns="548640" bIns="91440"/>
        <a:lstStyle/>
        <a:p>
          <a:r>
            <a:rPr lang="en-US" sz="1400" dirty="0" smtClean="0">
              <a:latin typeface="Franklin Gothic Book" pitchFamily="34" charset="0"/>
            </a:rPr>
            <a:t>What is the best architecture and solution design?</a:t>
          </a:r>
          <a:endParaRPr lang="en-US" sz="1400" dirty="0">
            <a:latin typeface="Franklin Gothic Book" pitchFamily="34" charset="0"/>
          </a:endParaRPr>
        </a:p>
      </dgm:t>
    </dgm:pt>
    <dgm:pt modelId="{66525A19-1332-4D99-A794-94E746DE81AB}" type="parTrans" cxnId="{4FB75D73-72A8-4EF3-AB2C-6C54D2415340}">
      <dgm:prSet/>
      <dgm:spPr/>
      <dgm:t>
        <a:bodyPr/>
        <a:lstStyle/>
        <a:p>
          <a:endParaRPr lang="en-US"/>
        </a:p>
      </dgm:t>
    </dgm:pt>
    <dgm:pt modelId="{18324D9B-5A98-446A-B047-370D9803FE13}" type="sibTrans" cxnId="{4FB75D73-72A8-4EF3-AB2C-6C54D2415340}">
      <dgm:prSet/>
      <dgm:spPr/>
      <dgm:t>
        <a:bodyPr/>
        <a:lstStyle/>
        <a:p>
          <a:endParaRPr lang="en-US"/>
        </a:p>
      </dgm:t>
    </dgm:pt>
    <dgm:pt modelId="{6D2606F5-EF62-4164-A626-919C6AA76185}">
      <dgm:prSet phldrT="[Text]" custT="1"/>
      <dgm:spPr/>
      <dgm:t>
        <a:bodyPr tIns="548640" bIns="91440"/>
        <a:lstStyle/>
        <a:p>
          <a:r>
            <a:rPr lang="en-US" sz="1400" dirty="0" smtClean="0">
              <a:latin typeface="Franklin Gothic Book" pitchFamily="34" charset="0"/>
            </a:rPr>
            <a:t>For the scenarios requiring custom coding, can you use APP model instead?</a:t>
          </a:r>
          <a:endParaRPr lang="en-US" sz="1400" dirty="0">
            <a:latin typeface="Franklin Gothic Book" pitchFamily="34" charset="0"/>
          </a:endParaRPr>
        </a:p>
      </dgm:t>
    </dgm:pt>
    <dgm:pt modelId="{E30E9303-3F51-4086-8605-BD2BD5A71FBC}" type="parTrans" cxnId="{7462A115-0773-44AD-864D-FA5B063B2497}">
      <dgm:prSet/>
      <dgm:spPr/>
      <dgm:t>
        <a:bodyPr/>
        <a:lstStyle/>
        <a:p>
          <a:endParaRPr lang="en-US"/>
        </a:p>
      </dgm:t>
    </dgm:pt>
    <dgm:pt modelId="{E426AA95-20DD-4495-9627-418DA0ED9D27}" type="sibTrans" cxnId="{7462A115-0773-44AD-864D-FA5B063B2497}">
      <dgm:prSet/>
      <dgm:spPr/>
      <dgm:t>
        <a:bodyPr/>
        <a:lstStyle/>
        <a:p>
          <a:endParaRPr lang="en-US"/>
        </a:p>
      </dgm:t>
    </dgm:pt>
    <dgm:pt modelId="{5B8C3B4F-096B-4070-8ECD-509F7700AEE2}">
      <dgm:prSet phldrT="[Text]" custT="1"/>
      <dgm:spPr/>
      <dgm:t>
        <a:bodyPr tIns="548640" bIns="91440"/>
        <a:lstStyle/>
        <a:p>
          <a:r>
            <a:rPr lang="en-US" sz="1400" dirty="0" smtClean="0">
              <a:latin typeface="Franklin Gothic Book" pitchFamily="34" charset="0"/>
            </a:rPr>
            <a:t>How do you replace the existing FTC with the new solution? </a:t>
          </a:r>
          <a:endParaRPr lang="en-US" sz="1400" dirty="0">
            <a:latin typeface="Franklin Gothic Book" pitchFamily="34" charset="0"/>
          </a:endParaRPr>
        </a:p>
      </dgm:t>
    </dgm:pt>
    <dgm:pt modelId="{88F772E8-7CE3-476C-A471-B9AB17F02F00}" type="parTrans" cxnId="{72C222BB-02DA-41EC-AEC2-BF4C8949C97E}">
      <dgm:prSet/>
      <dgm:spPr/>
      <dgm:t>
        <a:bodyPr/>
        <a:lstStyle/>
        <a:p>
          <a:endParaRPr lang="en-US"/>
        </a:p>
      </dgm:t>
    </dgm:pt>
    <dgm:pt modelId="{968CCE9A-1106-46A2-ACD2-AC734C2B476C}" type="sibTrans" cxnId="{72C222BB-02DA-41EC-AEC2-BF4C8949C97E}">
      <dgm:prSet/>
      <dgm:spPr/>
      <dgm:t>
        <a:bodyPr/>
        <a:lstStyle/>
        <a:p>
          <a:endParaRPr lang="en-US"/>
        </a:p>
      </dgm:t>
    </dgm:pt>
    <dgm:pt modelId="{C75645D9-F0C3-41E5-A1B3-8154AA95A942}">
      <dgm:prSet custT="1"/>
      <dgm:spPr/>
      <dgm:t>
        <a:bodyPr/>
        <a:lstStyle/>
        <a:p>
          <a:r>
            <a:rPr lang="en-US" sz="1600" b="1" dirty="0" smtClean="0">
              <a:latin typeface="Franklin Gothic Book" pitchFamily="34" charset="0"/>
            </a:rPr>
            <a:t>General Guidance</a:t>
          </a:r>
        </a:p>
      </dgm:t>
    </dgm:pt>
    <dgm:pt modelId="{BFA2F0CC-F5D8-4D9C-8CE5-9111E5D99C50}" type="parTrans" cxnId="{B085AC9B-7A1D-4979-B577-D1CEE257BC2D}">
      <dgm:prSet/>
      <dgm:spPr/>
      <dgm:t>
        <a:bodyPr/>
        <a:lstStyle/>
        <a:p>
          <a:endParaRPr lang="en-US"/>
        </a:p>
      </dgm:t>
    </dgm:pt>
    <dgm:pt modelId="{20594F0C-B4F7-4AF6-BA3A-B1390884AA03}" type="sibTrans" cxnId="{B085AC9B-7A1D-4979-B577-D1CEE257BC2D}">
      <dgm:prSet/>
      <dgm:spPr/>
      <dgm:t>
        <a:bodyPr/>
        <a:lstStyle/>
        <a:p>
          <a:endParaRPr lang="en-US"/>
        </a:p>
      </dgm:t>
    </dgm:pt>
    <dgm:pt modelId="{B95345B4-55FC-4EA4-BC9E-3211ACA53958}">
      <dgm:prSet custT="1"/>
      <dgm:spPr/>
      <dgm:t>
        <a:bodyPr/>
        <a:lstStyle/>
        <a:p>
          <a:r>
            <a:rPr lang="en-US" sz="1400" dirty="0" smtClean="0">
              <a:latin typeface="Franklin Gothic Book" pitchFamily="34" charset="0"/>
            </a:rPr>
            <a:t>Customer resource drives the project implementation</a:t>
          </a:r>
        </a:p>
      </dgm:t>
    </dgm:pt>
    <dgm:pt modelId="{66FD34ED-007F-4ED3-B0EC-B91DE5FD28C7}" type="parTrans" cxnId="{2EA38F7A-0076-485B-B2FF-D628524ED0EA}">
      <dgm:prSet/>
      <dgm:spPr/>
      <dgm:t>
        <a:bodyPr/>
        <a:lstStyle/>
        <a:p>
          <a:endParaRPr lang="en-US"/>
        </a:p>
      </dgm:t>
    </dgm:pt>
    <dgm:pt modelId="{1CBCB5C4-47A8-424D-9789-C2F57DD16419}" type="sibTrans" cxnId="{2EA38F7A-0076-485B-B2FF-D628524ED0EA}">
      <dgm:prSet/>
      <dgm:spPr/>
      <dgm:t>
        <a:bodyPr/>
        <a:lstStyle/>
        <a:p>
          <a:endParaRPr lang="en-US"/>
        </a:p>
      </dgm:t>
    </dgm:pt>
    <dgm:pt modelId="{C7B1A7C1-7EEB-47D2-8F07-151162F8F886}">
      <dgm:prSet custT="1"/>
      <dgm:spPr/>
      <dgm:t>
        <a:bodyPr/>
        <a:lstStyle/>
        <a:p>
          <a:r>
            <a:rPr lang="en-US" sz="1400" dirty="0" smtClean="0">
              <a:latin typeface="Franklin Gothic Book" pitchFamily="34" charset="0"/>
            </a:rPr>
            <a:t>Guidance/training is available on MSDN and GitHub</a:t>
          </a:r>
        </a:p>
      </dgm:t>
    </dgm:pt>
    <dgm:pt modelId="{322B18FC-1D29-4A7E-999F-396A222E52D4}" type="parTrans" cxnId="{ABE35E39-AE82-4848-8EA0-B916211F025C}">
      <dgm:prSet/>
      <dgm:spPr/>
      <dgm:t>
        <a:bodyPr/>
        <a:lstStyle/>
        <a:p>
          <a:endParaRPr lang="en-US"/>
        </a:p>
      </dgm:t>
    </dgm:pt>
    <dgm:pt modelId="{9499EBE4-73DE-44C3-83C9-146113CE14C4}" type="sibTrans" cxnId="{ABE35E39-AE82-4848-8EA0-B916211F025C}">
      <dgm:prSet/>
      <dgm:spPr/>
      <dgm:t>
        <a:bodyPr/>
        <a:lstStyle/>
        <a:p>
          <a:endParaRPr lang="en-US"/>
        </a:p>
      </dgm:t>
    </dgm:pt>
    <dgm:pt modelId="{EF98018C-E52D-476B-B142-4D064EF7B323}">
      <dgm:prSet phldrT="[Text]" custT="1"/>
      <dgm:spPr/>
      <dgm:t>
        <a:bodyPr tIns="91440" bIns="91440"/>
        <a:lstStyle/>
        <a:p>
          <a:r>
            <a:rPr lang="en-US" sz="1600" b="1" dirty="0" smtClean="0">
              <a:latin typeface="Franklin Gothic Book" pitchFamily="34" charset="0"/>
            </a:rPr>
            <a:t>Provide App SME support (Pilot)</a:t>
          </a:r>
        </a:p>
        <a:p>
          <a:r>
            <a:rPr lang="en-US" sz="1400" dirty="0" smtClean="0">
              <a:latin typeface="Franklin Gothic Book" pitchFamily="34" charset="0"/>
            </a:rPr>
            <a:t>Have your dev team working with Microsoft partners to jointly develop the pilot projects with guidance and patterns</a:t>
          </a:r>
          <a:endParaRPr lang="en-US" sz="1600" b="1" dirty="0" smtClean="0">
            <a:latin typeface="Franklin Gothic Book" pitchFamily="34" charset="0"/>
          </a:endParaRPr>
        </a:p>
      </dgm:t>
    </dgm:pt>
    <dgm:pt modelId="{A630B7DE-20BC-4AED-AC07-C190C422FE96}" type="sibTrans" cxnId="{739E9851-9E1F-4302-B966-6F93A8BE0C81}">
      <dgm:prSet/>
      <dgm:spPr/>
      <dgm:t>
        <a:bodyPr/>
        <a:lstStyle/>
        <a:p>
          <a:endParaRPr lang="en-US"/>
        </a:p>
      </dgm:t>
    </dgm:pt>
    <dgm:pt modelId="{8EC1BAA0-B2B8-472E-987B-ABAEAE4D0CFD}" type="parTrans" cxnId="{739E9851-9E1F-4302-B966-6F93A8BE0C81}">
      <dgm:prSet/>
      <dgm:spPr/>
      <dgm:t>
        <a:bodyPr/>
        <a:lstStyle/>
        <a:p>
          <a:endParaRPr lang="en-US"/>
        </a:p>
      </dgm:t>
    </dgm:pt>
    <dgm:pt modelId="{5DDF3D20-A111-4731-9555-1D6AFBFCF896}" type="pres">
      <dgm:prSet presAssocID="{CA247B37-9967-4EC4-9351-C194A5A59FA5}" presName="linear" presStyleCnt="0">
        <dgm:presLayoutVars>
          <dgm:dir/>
          <dgm:resizeHandles val="exact"/>
        </dgm:presLayoutVars>
      </dgm:prSet>
      <dgm:spPr/>
      <dgm:t>
        <a:bodyPr/>
        <a:lstStyle/>
        <a:p>
          <a:endParaRPr lang="en-US"/>
        </a:p>
      </dgm:t>
    </dgm:pt>
    <dgm:pt modelId="{49A0F6F8-DBDA-4EAC-92D3-6ABAFB935544}" type="pres">
      <dgm:prSet presAssocID="{46A52DD8-134F-489E-96E2-7C4794730BAE}" presName="comp" presStyleCnt="0"/>
      <dgm:spPr/>
      <dgm:t>
        <a:bodyPr/>
        <a:lstStyle/>
        <a:p>
          <a:endParaRPr lang="en-US"/>
        </a:p>
      </dgm:t>
    </dgm:pt>
    <dgm:pt modelId="{4DFCCE2C-C2D5-4674-BE07-E4A0BDE006C0}" type="pres">
      <dgm:prSet presAssocID="{46A52DD8-134F-489E-96E2-7C4794730BAE}" presName="box" presStyleLbl="node1" presStyleIdx="0" presStyleCnt="4"/>
      <dgm:spPr/>
      <dgm:t>
        <a:bodyPr/>
        <a:lstStyle/>
        <a:p>
          <a:endParaRPr lang="en-US"/>
        </a:p>
      </dgm:t>
    </dgm:pt>
    <dgm:pt modelId="{C49E7B8C-3109-4DB1-A723-4BE28D105C4C}" type="pres">
      <dgm:prSet presAssocID="{46A52DD8-134F-489E-96E2-7C4794730BAE}" presName="img"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F18387F-8A12-4B99-8923-040B994715B6}" type="pres">
      <dgm:prSet presAssocID="{46A52DD8-134F-489E-96E2-7C4794730BAE}" presName="text" presStyleLbl="node1" presStyleIdx="0" presStyleCnt="4">
        <dgm:presLayoutVars>
          <dgm:bulletEnabled val="1"/>
        </dgm:presLayoutVars>
      </dgm:prSet>
      <dgm:spPr/>
      <dgm:t>
        <a:bodyPr/>
        <a:lstStyle/>
        <a:p>
          <a:endParaRPr lang="en-US"/>
        </a:p>
      </dgm:t>
    </dgm:pt>
    <dgm:pt modelId="{3DBDF1E7-3153-47F3-ADF7-7C74B9DC7788}" type="pres">
      <dgm:prSet presAssocID="{EB4A02DC-3DB1-4AD2-BFCB-3A88C73944E1}" presName="spacer" presStyleCnt="0"/>
      <dgm:spPr/>
      <dgm:t>
        <a:bodyPr/>
        <a:lstStyle/>
        <a:p>
          <a:endParaRPr lang="en-US"/>
        </a:p>
      </dgm:t>
    </dgm:pt>
    <dgm:pt modelId="{E3BF0106-789B-43A2-9630-C71488CCBEF6}" type="pres">
      <dgm:prSet presAssocID="{712FD0AD-FD66-415C-83B7-429A19C96ED9}" presName="comp" presStyleCnt="0"/>
      <dgm:spPr/>
      <dgm:t>
        <a:bodyPr/>
        <a:lstStyle/>
        <a:p>
          <a:endParaRPr lang="en-US"/>
        </a:p>
      </dgm:t>
    </dgm:pt>
    <dgm:pt modelId="{6B57E30A-16F8-46E4-B089-D94E63FE171C}" type="pres">
      <dgm:prSet presAssocID="{712FD0AD-FD66-415C-83B7-429A19C96ED9}" presName="box" presStyleLbl="node1" presStyleIdx="1" presStyleCnt="4"/>
      <dgm:spPr/>
      <dgm:t>
        <a:bodyPr/>
        <a:lstStyle/>
        <a:p>
          <a:endParaRPr lang="en-US"/>
        </a:p>
      </dgm:t>
    </dgm:pt>
    <dgm:pt modelId="{D8613DBE-B9FC-4770-9B4A-E4836A2DD46E}" type="pres">
      <dgm:prSet presAssocID="{712FD0AD-FD66-415C-83B7-429A19C96ED9}" presName="img"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F814A14F-9CC7-46CC-BE54-E42FF37B5238}" type="pres">
      <dgm:prSet presAssocID="{712FD0AD-FD66-415C-83B7-429A19C96ED9}" presName="text" presStyleLbl="node1" presStyleIdx="1" presStyleCnt="4">
        <dgm:presLayoutVars>
          <dgm:bulletEnabled val="1"/>
        </dgm:presLayoutVars>
      </dgm:prSet>
      <dgm:spPr/>
      <dgm:t>
        <a:bodyPr/>
        <a:lstStyle/>
        <a:p>
          <a:endParaRPr lang="en-US"/>
        </a:p>
      </dgm:t>
    </dgm:pt>
    <dgm:pt modelId="{5D32BFD9-C8C6-4545-8412-97DC93159764}" type="pres">
      <dgm:prSet presAssocID="{9BC2EAC5-8B2D-44AD-93CE-6BADB087ECDF}" presName="spacer" presStyleCnt="0"/>
      <dgm:spPr/>
      <dgm:t>
        <a:bodyPr/>
        <a:lstStyle/>
        <a:p>
          <a:endParaRPr lang="en-US"/>
        </a:p>
      </dgm:t>
    </dgm:pt>
    <dgm:pt modelId="{56DEE3F1-5390-4445-82CE-B5802E8B67B9}" type="pres">
      <dgm:prSet presAssocID="{EF98018C-E52D-476B-B142-4D064EF7B323}" presName="comp" presStyleCnt="0"/>
      <dgm:spPr/>
      <dgm:t>
        <a:bodyPr/>
        <a:lstStyle/>
        <a:p>
          <a:endParaRPr lang="en-US"/>
        </a:p>
      </dgm:t>
    </dgm:pt>
    <dgm:pt modelId="{39C4B342-664A-4B02-ABD6-0CBA67E833F7}" type="pres">
      <dgm:prSet presAssocID="{EF98018C-E52D-476B-B142-4D064EF7B323}" presName="box" presStyleLbl="node1" presStyleIdx="2" presStyleCnt="4"/>
      <dgm:spPr/>
      <dgm:t>
        <a:bodyPr/>
        <a:lstStyle/>
        <a:p>
          <a:endParaRPr lang="en-US"/>
        </a:p>
      </dgm:t>
    </dgm:pt>
    <dgm:pt modelId="{2F12796E-2ED9-4AA4-B4AF-5E40C84A6196}" type="pres">
      <dgm:prSet presAssocID="{EF98018C-E52D-476B-B142-4D064EF7B323}" presName="img"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2252584F-9FE0-416B-864A-30D853D5ADEF}" type="pres">
      <dgm:prSet presAssocID="{EF98018C-E52D-476B-B142-4D064EF7B323}" presName="text" presStyleLbl="node1" presStyleIdx="2" presStyleCnt="4">
        <dgm:presLayoutVars>
          <dgm:bulletEnabled val="1"/>
        </dgm:presLayoutVars>
      </dgm:prSet>
      <dgm:spPr/>
      <dgm:t>
        <a:bodyPr/>
        <a:lstStyle/>
        <a:p>
          <a:endParaRPr lang="en-US"/>
        </a:p>
      </dgm:t>
    </dgm:pt>
    <dgm:pt modelId="{2546DD31-B965-41DF-9E70-78C04B1E3ED7}" type="pres">
      <dgm:prSet presAssocID="{A630B7DE-20BC-4AED-AC07-C190C422FE96}" presName="spacer" presStyleCnt="0"/>
      <dgm:spPr/>
      <dgm:t>
        <a:bodyPr/>
        <a:lstStyle/>
        <a:p>
          <a:endParaRPr lang="en-US"/>
        </a:p>
      </dgm:t>
    </dgm:pt>
    <dgm:pt modelId="{808E2BB0-988D-4221-BB7D-488371D99450}" type="pres">
      <dgm:prSet presAssocID="{C75645D9-F0C3-41E5-A1B3-8154AA95A942}" presName="comp" presStyleCnt="0"/>
      <dgm:spPr/>
      <dgm:t>
        <a:bodyPr/>
        <a:lstStyle/>
        <a:p>
          <a:endParaRPr lang="en-US"/>
        </a:p>
      </dgm:t>
    </dgm:pt>
    <dgm:pt modelId="{AF62037B-9591-46B8-A785-AF52125A4A7E}" type="pres">
      <dgm:prSet presAssocID="{C75645D9-F0C3-41E5-A1B3-8154AA95A942}" presName="box" presStyleLbl="node1" presStyleIdx="3" presStyleCnt="4"/>
      <dgm:spPr/>
      <dgm:t>
        <a:bodyPr/>
        <a:lstStyle/>
        <a:p>
          <a:endParaRPr lang="en-US"/>
        </a:p>
      </dgm:t>
    </dgm:pt>
    <dgm:pt modelId="{D24E4202-AFBB-4EB2-9440-44EF89134E38}" type="pres">
      <dgm:prSet presAssocID="{C75645D9-F0C3-41E5-A1B3-8154AA95A942}" presName="img"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 modelId="{7676CD8E-6ECD-4B61-A451-9F980B5F1C16}" type="pres">
      <dgm:prSet presAssocID="{C75645D9-F0C3-41E5-A1B3-8154AA95A942}" presName="text" presStyleLbl="node1" presStyleIdx="3" presStyleCnt="4">
        <dgm:presLayoutVars>
          <dgm:bulletEnabled val="1"/>
        </dgm:presLayoutVars>
      </dgm:prSet>
      <dgm:spPr/>
      <dgm:t>
        <a:bodyPr/>
        <a:lstStyle/>
        <a:p>
          <a:endParaRPr lang="en-US"/>
        </a:p>
      </dgm:t>
    </dgm:pt>
  </dgm:ptLst>
  <dgm:cxnLst>
    <dgm:cxn modelId="{20F40AB7-8DB0-4D1D-88DB-1802D68C13A2}" type="presOf" srcId="{C7B1A7C1-7EEB-47D2-8F07-151162F8F886}" destId="{AF62037B-9591-46B8-A785-AF52125A4A7E}" srcOrd="0" destOrd="1" presId="urn:microsoft.com/office/officeart/2005/8/layout/vList4"/>
    <dgm:cxn modelId="{4FB75D73-72A8-4EF3-AB2C-6C54D2415340}" srcId="{712FD0AD-FD66-415C-83B7-429A19C96ED9}" destId="{E7F88E35-8F6D-4913-9706-579D6E7BE4DE}" srcOrd="1" destOrd="0" parTransId="{66525A19-1332-4D99-A794-94E746DE81AB}" sibTransId="{18324D9B-5A98-446A-B047-370D9803FE13}"/>
    <dgm:cxn modelId="{C39F82DC-EAF6-4BDF-A036-BC0CBA3330D2}" type="presOf" srcId="{6D2606F5-EF62-4164-A626-919C6AA76185}" destId="{4DFCCE2C-C2D5-4674-BE07-E4A0BDE006C0}" srcOrd="0" destOrd="3" presId="urn:microsoft.com/office/officeart/2005/8/layout/vList4"/>
    <dgm:cxn modelId="{968DD559-DB4C-4FCF-BAAB-60D2F6ACE587}" type="presOf" srcId="{712FD0AD-FD66-415C-83B7-429A19C96ED9}" destId="{6B57E30A-16F8-46E4-B089-D94E63FE171C}" srcOrd="0" destOrd="0" presId="urn:microsoft.com/office/officeart/2005/8/layout/vList4"/>
    <dgm:cxn modelId="{5843A40B-7984-4FCD-A733-F5022A80171F}" type="presOf" srcId="{5B8C3B4F-096B-4070-8ECD-509F7700AEE2}" destId="{6B57E30A-16F8-46E4-B089-D94E63FE171C}" srcOrd="0" destOrd="3" presId="urn:microsoft.com/office/officeart/2005/8/layout/vList4"/>
    <dgm:cxn modelId="{FEF78A17-2C24-49ED-94DF-311EC2907EDA}" type="presOf" srcId="{D51492D5-B209-4A17-8BE1-680ADCBC78A5}" destId="{F814A14F-9CC7-46CC-BE54-E42FF37B5238}" srcOrd="1" destOrd="1" presId="urn:microsoft.com/office/officeart/2005/8/layout/vList4"/>
    <dgm:cxn modelId="{6CE2A723-5C5D-47CA-A90C-02D7E777960A}" type="presOf" srcId="{712FD0AD-FD66-415C-83B7-429A19C96ED9}" destId="{F814A14F-9CC7-46CC-BE54-E42FF37B5238}" srcOrd="1" destOrd="0" presId="urn:microsoft.com/office/officeart/2005/8/layout/vList4"/>
    <dgm:cxn modelId="{739E9851-9E1F-4302-B966-6F93A8BE0C81}" srcId="{CA247B37-9967-4EC4-9351-C194A5A59FA5}" destId="{EF98018C-E52D-476B-B142-4D064EF7B323}" srcOrd="2" destOrd="0" parTransId="{8EC1BAA0-B2B8-472E-987B-ABAEAE4D0CFD}" sibTransId="{A630B7DE-20BC-4AED-AC07-C190C422FE96}"/>
    <dgm:cxn modelId="{EAD1E48F-C42D-42F1-B910-F672D7498056}" type="presOf" srcId="{E14FA532-CCD1-443B-B6B9-1B6F31301B8E}" destId="{4DFCCE2C-C2D5-4674-BE07-E4A0BDE006C0}" srcOrd="0" destOrd="2" presId="urn:microsoft.com/office/officeart/2005/8/layout/vList4"/>
    <dgm:cxn modelId="{01DBB870-65F3-4E56-B437-6A67A5AD43F9}" type="presOf" srcId="{B95345B4-55FC-4EA4-BC9E-3211ACA53958}" destId="{7676CD8E-6ECD-4B61-A451-9F980B5F1C16}" srcOrd="1" destOrd="2" presId="urn:microsoft.com/office/officeart/2005/8/layout/vList4"/>
    <dgm:cxn modelId="{7462A115-0773-44AD-864D-FA5B063B2497}" srcId="{46A52DD8-134F-489E-96E2-7C4794730BAE}" destId="{6D2606F5-EF62-4164-A626-919C6AA76185}" srcOrd="2" destOrd="0" parTransId="{E30E9303-3F51-4086-8605-BD2BD5A71FBC}" sibTransId="{E426AA95-20DD-4495-9627-418DA0ED9D27}"/>
    <dgm:cxn modelId="{C99F4185-DE72-449C-8E44-C5EBC2F5965E}" type="presOf" srcId="{6D2606F5-EF62-4164-A626-919C6AA76185}" destId="{8F18387F-8A12-4B99-8923-040B994715B6}" srcOrd="1" destOrd="3" presId="urn:microsoft.com/office/officeart/2005/8/layout/vList4"/>
    <dgm:cxn modelId="{D523938A-433B-4644-B7FE-2C0D667F3E68}" type="presOf" srcId="{C7B1A7C1-7EEB-47D2-8F07-151162F8F886}" destId="{7676CD8E-6ECD-4B61-A451-9F980B5F1C16}" srcOrd="1" destOrd="1" presId="urn:microsoft.com/office/officeart/2005/8/layout/vList4"/>
    <dgm:cxn modelId="{A170C6C0-8676-4074-A9F6-01F25896B2A8}" type="presOf" srcId="{46A52DD8-134F-489E-96E2-7C4794730BAE}" destId="{4DFCCE2C-C2D5-4674-BE07-E4A0BDE006C0}" srcOrd="0" destOrd="0" presId="urn:microsoft.com/office/officeart/2005/8/layout/vList4"/>
    <dgm:cxn modelId="{ABE35E39-AE82-4848-8EA0-B916211F025C}" srcId="{C75645D9-F0C3-41E5-A1B3-8154AA95A942}" destId="{C7B1A7C1-7EEB-47D2-8F07-151162F8F886}" srcOrd="0" destOrd="0" parTransId="{322B18FC-1D29-4A7E-999F-396A222E52D4}" sibTransId="{9499EBE4-73DE-44C3-83C9-146113CE14C4}"/>
    <dgm:cxn modelId="{363E065B-3145-4743-999E-4D3CEDCEE8F8}" srcId="{CA247B37-9967-4EC4-9351-C194A5A59FA5}" destId="{712FD0AD-FD66-415C-83B7-429A19C96ED9}" srcOrd="1" destOrd="0" parTransId="{3C7B6A22-D129-4E19-B9A8-76ADBAA81DF2}" sibTransId="{9BC2EAC5-8B2D-44AD-93CE-6BADB087ECDF}"/>
    <dgm:cxn modelId="{61F147AE-31FB-4999-B1D7-8326BB74C66F}" type="presOf" srcId="{C75645D9-F0C3-41E5-A1B3-8154AA95A942}" destId="{AF62037B-9591-46B8-A785-AF52125A4A7E}" srcOrd="0" destOrd="0" presId="urn:microsoft.com/office/officeart/2005/8/layout/vList4"/>
    <dgm:cxn modelId="{9D0CCB2B-AD24-43AD-93CF-421436E4FF58}" type="presOf" srcId="{5B8C3B4F-096B-4070-8ECD-509F7700AEE2}" destId="{F814A14F-9CC7-46CC-BE54-E42FF37B5238}" srcOrd="1" destOrd="3" presId="urn:microsoft.com/office/officeart/2005/8/layout/vList4"/>
    <dgm:cxn modelId="{EBCEEC4C-C07F-49BE-971D-1DBAF6BDC038}" type="presOf" srcId="{CA247B37-9967-4EC4-9351-C194A5A59FA5}" destId="{5DDF3D20-A111-4731-9555-1D6AFBFCF896}" srcOrd="0" destOrd="0" presId="urn:microsoft.com/office/officeart/2005/8/layout/vList4"/>
    <dgm:cxn modelId="{DB12F41B-4566-46B5-BAF5-5369B52658BD}" type="presOf" srcId="{C75645D9-F0C3-41E5-A1B3-8154AA95A942}" destId="{7676CD8E-6ECD-4B61-A451-9F980B5F1C16}" srcOrd="1" destOrd="0" presId="urn:microsoft.com/office/officeart/2005/8/layout/vList4"/>
    <dgm:cxn modelId="{3C123294-FB00-4E01-97B6-3894194840E1}" srcId="{46A52DD8-134F-489E-96E2-7C4794730BAE}" destId="{E14FA532-CCD1-443B-B6B9-1B6F31301B8E}" srcOrd="1" destOrd="0" parTransId="{93393BD1-8BA2-4F43-8A2A-D3C1FF4C874B}" sibTransId="{462D8F88-18BE-413F-933A-35781D4EFA14}"/>
    <dgm:cxn modelId="{51A69B56-D0A4-44B6-A5D6-56822533BCA0}" type="presOf" srcId="{D51492D5-B209-4A17-8BE1-680ADCBC78A5}" destId="{6B57E30A-16F8-46E4-B089-D94E63FE171C}" srcOrd="0" destOrd="1" presId="urn:microsoft.com/office/officeart/2005/8/layout/vList4"/>
    <dgm:cxn modelId="{636FF2D7-1D42-4A93-9950-893CFF89739C}" type="presOf" srcId="{EF98018C-E52D-476B-B142-4D064EF7B323}" destId="{2252584F-9FE0-416B-864A-30D853D5ADEF}" srcOrd="1" destOrd="0" presId="urn:microsoft.com/office/officeart/2005/8/layout/vList4"/>
    <dgm:cxn modelId="{2EA38F7A-0076-485B-B2FF-D628524ED0EA}" srcId="{C75645D9-F0C3-41E5-A1B3-8154AA95A942}" destId="{B95345B4-55FC-4EA4-BC9E-3211ACA53958}" srcOrd="1" destOrd="0" parTransId="{66FD34ED-007F-4ED3-B0EC-B91DE5FD28C7}" sibTransId="{1CBCB5C4-47A8-424D-9789-C2F57DD16419}"/>
    <dgm:cxn modelId="{5D439106-5AEF-4061-9851-F8CB15F57D50}" type="presOf" srcId="{4191DCE4-EAB9-41CA-8E8E-B45571807EE0}" destId="{8F18387F-8A12-4B99-8923-040B994715B6}" srcOrd="1" destOrd="1" presId="urn:microsoft.com/office/officeart/2005/8/layout/vList4"/>
    <dgm:cxn modelId="{79CF0956-C324-4A30-83FE-05F11F3B6AAD}" type="presOf" srcId="{EF98018C-E52D-476B-B142-4D064EF7B323}" destId="{39C4B342-664A-4B02-ABD6-0CBA67E833F7}" srcOrd="0" destOrd="0" presId="urn:microsoft.com/office/officeart/2005/8/layout/vList4"/>
    <dgm:cxn modelId="{9FAF6B79-CB13-4928-88D0-3C5534E37A86}" srcId="{CA247B37-9967-4EC4-9351-C194A5A59FA5}" destId="{46A52DD8-134F-489E-96E2-7C4794730BAE}" srcOrd="0" destOrd="0" parTransId="{00DD2026-863E-469C-B4FB-1C275A22C1B3}" sibTransId="{EB4A02DC-3DB1-4AD2-BFCB-3A88C73944E1}"/>
    <dgm:cxn modelId="{C4211761-1A1A-41D1-ACE0-10733AFDE48B}" type="presOf" srcId="{46A52DD8-134F-489E-96E2-7C4794730BAE}" destId="{8F18387F-8A12-4B99-8923-040B994715B6}" srcOrd="1" destOrd="0" presId="urn:microsoft.com/office/officeart/2005/8/layout/vList4"/>
    <dgm:cxn modelId="{41198509-8F6F-4190-8A20-50D0EFFCBD66}" srcId="{712FD0AD-FD66-415C-83B7-429A19C96ED9}" destId="{D51492D5-B209-4A17-8BE1-680ADCBC78A5}" srcOrd="0" destOrd="0" parTransId="{79E01D82-7842-4965-8E20-70DE34AA0FFA}" sibTransId="{42A69138-BC90-4D0B-A3F5-A03CFE3579F7}"/>
    <dgm:cxn modelId="{72C222BB-02DA-41EC-AEC2-BF4C8949C97E}" srcId="{712FD0AD-FD66-415C-83B7-429A19C96ED9}" destId="{5B8C3B4F-096B-4070-8ECD-509F7700AEE2}" srcOrd="2" destOrd="0" parTransId="{88F772E8-7CE3-476C-A471-B9AB17F02F00}" sibTransId="{968CCE9A-1106-46A2-ACD2-AC734C2B476C}"/>
    <dgm:cxn modelId="{3E5B80AF-4A0C-4E96-90BC-0852DB6C1C4D}" srcId="{46A52DD8-134F-489E-96E2-7C4794730BAE}" destId="{4191DCE4-EAB9-41CA-8E8E-B45571807EE0}" srcOrd="0" destOrd="0" parTransId="{196D98FC-B085-47CE-8A0F-97E7419D0428}" sibTransId="{6E8F6EB1-5B50-4CF5-BB62-16DA12BEFB6E}"/>
    <dgm:cxn modelId="{B085AC9B-7A1D-4979-B577-D1CEE257BC2D}" srcId="{CA247B37-9967-4EC4-9351-C194A5A59FA5}" destId="{C75645D9-F0C3-41E5-A1B3-8154AA95A942}" srcOrd="3" destOrd="0" parTransId="{BFA2F0CC-F5D8-4D9C-8CE5-9111E5D99C50}" sibTransId="{20594F0C-B4F7-4AF6-BA3A-B1390884AA03}"/>
    <dgm:cxn modelId="{FF572FFF-6B50-4552-B27D-8D84C5AE84BC}" type="presOf" srcId="{E14FA532-CCD1-443B-B6B9-1B6F31301B8E}" destId="{8F18387F-8A12-4B99-8923-040B994715B6}" srcOrd="1" destOrd="2" presId="urn:microsoft.com/office/officeart/2005/8/layout/vList4"/>
    <dgm:cxn modelId="{6446945F-931E-47A2-9958-CB3AF9C063E5}" type="presOf" srcId="{B95345B4-55FC-4EA4-BC9E-3211ACA53958}" destId="{AF62037B-9591-46B8-A785-AF52125A4A7E}" srcOrd="0" destOrd="2" presId="urn:microsoft.com/office/officeart/2005/8/layout/vList4"/>
    <dgm:cxn modelId="{8FCFEF96-EC9D-4BD8-A9E9-5417511C99D9}" type="presOf" srcId="{E7F88E35-8F6D-4913-9706-579D6E7BE4DE}" destId="{F814A14F-9CC7-46CC-BE54-E42FF37B5238}" srcOrd="1" destOrd="2" presId="urn:microsoft.com/office/officeart/2005/8/layout/vList4"/>
    <dgm:cxn modelId="{B42F0ED6-5EF7-4581-BB72-3E3A9EE4AFF5}" type="presOf" srcId="{E7F88E35-8F6D-4913-9706-579D6E7BE4DE}" destId="{6B57E30A-16F8-46E4-B089-D94E63FE171C}" srcOrd="0" destOrd="2" presId="urn:microsoft.com/office/officeart/2005/8/layout/vList4"/>
    <dgm:cxn modelId="{54DACDBA-3E59-4AE0-BD6B-0AF478455416}" type="presOf" srcId="{4191DCE4-EAB9-41CA-8E8E-B45571807EE0}" destId="{4DFCCE2C-C2D5-4674-BE07-E4A0BDE006C0}" srcOrd="0" destOrd="1" presId="urn:microsoft.com/office/officeart/2005/8/layout/vList4"/>
    <dgm:cxn modelId="{B74B6CAF-749E-4669-87D1-C15CE5CD0DB1}" type="presParOf" srcId="{5DDF3D20-A111-4731-9555-1D6AFBFCF896}" destId="{49A0F6F8-DBDA-4EAC-92D3-6ABAFB935544}" srcOrd="0" destOrd="0" presId="urn:microsoft.com/office/officeart/2005/8/layout/vList4"/>
    <dgm:cxn modelId="{F9600102-737A-45FC-9F14-A1F3774ED3BE}" type="presParOf" srcId="{49A0F6F8-DBDA-4EAC-92D3-6ABAFB935544}" destId="{4DFCCE2C-C2D5-4674-BE07-E4A0BDE006C0}" srcOrd="0" destOrd="0" presId="urn:microsoft.com/office/officeart/2005/8/layout/vList4"/>
    <dgm:cxn modelId="{37C4E733-84EF-481B-A334-C8E737D11002}" type="presParOf" srcId="{49A0F6F8-DBDA-4EAC-92D3-6ABAFB935544}" destId="{C49E7B8C-3109-4DB1-A723-4BE28D105C4C}" srcOrd="1" destOrd="0" presId="urn:microsoft.com/office/officeart/2005/8/layout/vList4"/>
    <dgm:cxn modelId="{5AEBCEB1-EA6E-49E4-8D8B-53A5C4E3BFEF}" type="presParOf" srcId="{49A0F6F8-DBDA-4EAC-92D3-6ABAFB935544}" destId="{8F18387F-8A12-4B99-8923-040B994715B6}" srcOrd="2" destOrd="0" presId="urn:microsoft.com/office/officeart/2005/8/layout/vList4"/>
    <dgm:cxn modelId="{C164CED4-53ED-4435-A85F-F2044EA3A406}" type="presParOf" srcId="{5DDF3D20-A111-4731-9555-1D6AFBFCF896}" destId="{3DBDF1E7-3153-47F3-ADF7-7C74B9DC7788}" srcOrd="1" destOrd="0" presId="urn:microsoft.com/office/officeart/2005/8/layout/vList4"/>
    <dgm:cxn modelId="{E667413E-8C5B-4614-9C75-1E406A6BE043}" type="presParOf" srcId="{5DDF3D20-A111-4731-9555-1D6AFBFCF896}" destId="{E3BF0106-789B-43A2-9630-C71488CCBEF6}" srcOrd="2" destOrd="0" presId="urn:microsoft.com/office/officeart/2005/8/layout/vList4"/>
    <dgm:cxn modelId="{7E4ECED3-DC66-4337-92A2-6B7FF0C8E76C}" type="presParOf" srcId="{E3BF0106-789B-43A2-9630-C71488CCBEF6}" destId="{6B57E30A-16F8-46E4-B089-D94E63FE171C}" srcOrd="0" destOrd="0" presId="urn:microsoft.com/office/officeart/2005/8/layout/vList4"/>
    <dgm:cxn modelId="{CEC7A193-FE6F-4269-A08D-7D64E309B13C}" type="presParOf" srcId="{E3BF0106-789B-43A2-9630-C71488CCBEF6}" destId="{D8613DBE-B9FC-4770-9B4A-E4836A2DD46E}" srcOrd="1" destOrd="0" presId="urn:microsoft.com/office/officeart/2005/8/layout/vList4"/>
    <dgm:cxn modelId="{DC6DCCCC-113F-4CAD-B65B-4E279BEFBB2F}" type="presParOf" srcId="{E3BF0106-789B-43A2-9630-C71488CCBEF6}" destId="{F814A14F-9CC7-46CC-BE54-E42FF37B5238}" srcOrd="2" destOrd="0" presId="urn:microsoft.com/office/officeart/2005/8/layout/vList4"/>
    <dgm:cxn modelId="{006DED17-7C5D-4EEA-8ADB-C3D8867B529A}" type="presParOf" srcId="{5DDF3D20-A111-4731-9555-1D6AFBFCF896}" destId="{5D32BFD9-C8C6-4545-8412-97DC93159764}" srcOrd="3" destOrd="0" presId="urn:microsoft.com/office/officeart/2005/8/layout/vList4"/>
    <dgm:cxn modelId="{B235EB98-C292-4173-B8F7-7F3DE237D9FC}" type="presParOf" srcId="{5DDF3D20-A111-4731-9555-1D6AFBFCF896}" destId="{56DEE3F1-5390-4445-82CE-B5802E8B67B9}" srcOrd="4" destOrd="0" presId="urn:microsoft.com/office/officeart/2005/8/layout/vList4"/>
    <dgm:cxn modelId="{6F1064AD-13EF-4526-949C-29FBABB97A7E}" type="presParOf" srcId="{56DEE3F1-5390-4445-82CE-B5802E8B67B9}" destId="{39C4B342-664A-4B02-ABD6-0CBA67E833F7}" srcOrd="0" destOrd="0" presId="urn:microsoft.com/office/officeart/2005/8/layout/vList4"/>
    <dgm:cxn modelId="{CB0CEEEF-04AE-433F-AB36-68A4B1ED9C19}" type="presParOf" srcId="{56DEE3F1-5390-4445-82CE-B5802E8B67B9}" destId="{2F12796E-2ED9-4AA4-B4AF-5E40C84A6196}" srcOrd="1" destOrd="0" presId="urn:microsoft.com/office/officeart/2005/8/layout/vList4"/>
    <dgm:cxn modelId="{582ECCE3-58F5-4546-A130-DF7983480383}" type="presParOf" srcId="{56DEE3F1-5390-4445-82CE-B5802E8B67B9}" destId="{2252584F-9FE0-416B-864A-30D853D5ADEF}" srcOrd="2" destOrd="0" presId="urn:microsoft.com/office/officeart/2005/8/layout/vList4"/>
    <dgm:cxn modelId="{CA37055C-0FCD-422B-8B74-803E55739B2B}" type="presParOf" srcId="{5DDF3D20-A111-4731-9555-1D6AFBFCF896}" destId="{2546DD31-B965-41DF-9E70-78C04B1E3ED7}" srcOrd="5" destOrd="0" presId="urn:microsoft.com/office/officeart/2005/8/layout/vList4"/>
    <dgm:cxn modelId="{5DB1B8A0-394D-4D35-9871-36666C2A11E3}" type="presParOf" srcId="{5DDF3D20-A111-4731-9555-1D6AFBFCF896}" destId="{808E2BB0-988D-4221-BB7D-488371D99450}" srcOrd="6" destOrd="0" presId="urn:microsoft.com/office/officeart/2005/8/layout/vList4"/>
    <dgm:cxn modelId="{6EDB98BA-67D8-47A1-B5EA-A35B09C469F7}" type="presParOf" srcId="{808E2BB0-988D-4221-BB7D-488371D99450}" destId="{AF62037B-9591-46B8-A785-AF52125A4A7E}" srcOrd="0" destOrd="0" presId="urn:microsoft.com/office/officeart/2005/8/layout/vList4"/>
    <dgm:cxn modelId="{4EC5B4C9-4C9D-43A7-A278-4F71CF8FDB95}" type="presParOf" srcId="{808E2BB0-988D-4221-BB7D-488371D99450}" destId="{D24E4202-AFBB-4EB2-9440-44EF89134E38}" srcOrd="1" destOrd="0" presId="urn:microsoft.com/office/officeart/2005/8/layout/vList4"/>
    <dgm:cxn modelId="{1395F250-11D8-440A-9F61-C3F5FCA6DBA4}" type="presParOf" srcId="{808E2BB0-988D-4221-BB7D-488371D99450}" destId="{7676CD8E-6ECD-4B61-A451-9F980B5F1C1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C59269D0-92A5-481C-BA64-727AFB0DD545}">
      <dgm:prSet phldrT="[Text]" custT="1"/>
      <dgm:spPr/>
      <dgm:t>
        <a:bodyPr/>
        <a:lstStyle/>
        <a:p>
          <a:r>
            <a:rPr lang="en-US" sz="2000" dirty="0" smtClean="0"/>
            <a:t>Assemble the project team and train in house resources to develop the solution</a:t>
          </a:r>
          <a:endParaRPr lang="en-US" sz="2000" dirty="0">
            <a:effectLst/>
          </a:endParaRPr>
        </a:p>
      </dgm:t>
    </dgm:pt>
    <dgm:pt modelId="{312CC84D-092F-422A-AA24-A4619DBBB7BE}" type="parTrans" cxnId="{9071FB3B-D26B-4384-BD1A-80C12C62D02C}">
      <dgm:prSet/>
      <dgm:spPr/>
      <dgm:t>
        <a:bodyPr/>
        <a:lstStyle/>
        <a:p>
          <a:endParaRPr lang="en-US"/>
        </a:p>
      </dgm:t>
    </dgm:pt>
    <dgm:pt modelId="{266DE8E8-1339-41C4-B9A7-6148496C7FA9}" type="sibTrans" cxnId="{9071FB3B-D26B-4384-BD1A-80C12C62D02C}">
      <dgm:prSet/>
      <dgm:spPr/>
      <dgm:t>
        <a:bodyPr/>
        <a:lstStyle/>
        <a:p>
          <a:endParaRPr lang="en-US"/>
        </a:p>
      </dgm:t>
    </dgm:pt>
    <dgm:pt modelId="{AF81C954-1F96-4400-A7A3-28901B40FCE6}">
      <dgm:prSet phldrT="[Text]" custT="1"/>
      <dgm:spPr/>
      <dgm:t>
        <a:bodyPr/>
        <a:lstStyle/>
        <a:p>
          <a:r>
            <a:rPr lang="en-US" sz="1600" b="0" dirty="0" smtClean="0">
              <a:effectLst/>
            </a:rPr>
            <a:t>2</a:t>
          </a:r>
          <a:endParaRPr lang="en-US" sz="1600" b="0" dirty="0">
            <a:effectLst/>
          </a:endParaRPr>
        </a:p>
      </dgm:t>
    </dgm:pt>
    <dgm:pt modelId="{BD666EAB-CC0C-4CA8-921C-BE5335BEB2EC}" type="parTrans" cxnId="{3B3E5A69-4DD1-44DE-85CF-C4F2E4021B6A}">
      <dgm:prSet/>
      <dgm:spPr/>
      <dgm:t>
        <a:bodyPr/>
        <a:lstStyle/>
        <a:p>
          <a:endParaRPr lang="en-US"/>
        </a:p>
      </dgm:t>
    </dgm:pt>
    <dgm:pt modelId="{170F4426-7588-44B0-9813-CED38B6A7BBD}" type="sibTrans" cxnId="{3B3E5A69-4DD1-44DE-85CF-C4F2E4021B6A}">
      <dgm:prSet/>
      <dgm:spPr/>
      <dgm:t>
        <a:bodyPr/>
        <a:lstStyle/>
        <a:p>
          <a:endParaRPr lang="en-US"/>
        </a:p>
      </dgm:t>
    </dgm:pt>
    <dgm:pt modelId="{587812ED-47B3-4CD3-9D00-2E85EE03FD7D}">
      <dgm:prSet phldrT="[Text]" custT="1"/>
      <dgm:spPr/>
      <dgm:t>
        <a:bodyPr/>
        <a:lstStyle/>
        <a:p>
          <a:r>
            <a:rPr lang="en-US" sz="1600" dirty="0" smtClean="0">
              <a:effectLst/>
            </a:rPr>
            <a:t>3</a:t>
          </a:r>
          <a:endParaRPr lang="en-US" sz="1600" dirty="0">
            <a:effectLst/>
          </a:endParaRPr>
        </a:p>
      </dgm:t>
    </dgm:pt>
    <dgm:pt modelId="{E199644E-610B-4E71-AAB1-72A5D745A357}" type="parTrans" cxnId="{6060C097-155B-4AC2-98AF-4B17A40F341C}">
      <dgm:prSet/>
      <dgm:spPr/>
      <dgm:t>
        <a:bodyPr/>
        <a:lstStyle/>
        <a:p>
          <a:endParaRPr lang="en-US"/>
        </a:p>
      </dgm:t>
    </dgm:pt>
    <dgm:pt modelId="{B6E5C959-4934-4AA3-9648-A08CBA898949}" type="sibTrans" cxnId="{6060C097-155B-4AC2-98AF-4B17A40F341C}">
      <dgm:prSet/>
      <dgm:spPr/>
      <dgm:t>
        <a:bodyPr/>
        <a:lstStyle/>
        <a:p>
          <a:endParaRPr lang="en-US"/>
        </a:p>
      </dgm:t>
    </dgm:pt>
    <dgm:pt modelId="{17D651AA-C57B-420A-81AA-BD63B69A0531}">
      <dgm:prSet phldrT="[Text]" custT="1"/>
      <dgm:spPr/>
      <dgm:t>
        <a:bodyPr/>
        <a:lstStyle/>
        <a:p>
          <a:r>
            <a:rPr lang="en-US" sz="2000" dirty="0" smtClean="0">
              <a:effectLst/>
            </a:rPr>
            <a:t>Take advantage of  published common scenario guidance for App design</a:t>
          </a:r>
          <a:endParaRPr lang="en-US" sz="2000" dirty="0">
            <a:effectLst/>
          </a:endParaRPr>
        </a:p>
      </dgm:t>
    </dgm:pt>
    <dgm:pt modelId="{66AB6F8C-C0E1-4DB4-8D68-AA06AA787B23}" type="parTrans" cxnId="{FBA9753A-B065-4CF3-8338-813BDBB76150}">
      <dgm:prSet/>
      <dgm:spPr/>
      <dgm:t>
        <a:bodyPr/>
        <a:lstStyle/>
        <a:p>
          <a:endParaRPr lang="en-US"/>
        </a:p>
      </dgm:t>
    </dgm:pt>
    <dgm:pt modelId="{D6EF5B40-6F2C-4A72-9965-A85F616BF0F3}" type="sibTrans" cxnId="{FBA9753A-B065-4CF3-8338-813BDBB76150}">
      <dgm:prSet/>
      <dgm:spPr/>
      <dgm:t>
        <a:bodyPr/>
        <a:lstStyle/>
        <a:p>
          <a:endParaRPr lang="en-US"/>
        </a:p>
      </dgm:t>
    </dgm:pt>
    <dgm:pt modelId="{24C83428-43EC-448A-968F-6ED1EB65C2D6}">
      <dgm:prSet phldrT="[Text]" custT="1"/>
      <dgm:spPr/>
      <dgm:t>
        <a:bodyPr/>
        <a:lstStyle/>
        <a:p>
          <a:r>
            <a:rPr lang="en-US" sz="2000" dirty="0" smtClean="0">
              <a:effectLst/>
            </a:rPr>
            <a:t>Project </a:t>
          </a:r>
          <a:r>
            <a:rPr lang="en-US" sz="2000" dirty="0" smtClean="0">
              <a:effectLst/>
            </a:rPr>
            <a:t>implementation</a:t>
          </a:r>
          <a:endParaRPr lang="en-US" sz="2000" dirty="0">
            <a:effectLst/>
          </a:endParaRPr>
        </a:p>
      </dgm:t>
    </dgm:pt>
    <dgm:pt modelId="{B906CE50-EFBB-4A3C-96E0-0E7CAD12AB88}" type="parTrans" cxnId="{FBEF9D63-7B34-4A0C-9D82-4E32C0FF7201}">
      <dgm:prSet/>
      <dgm:spPr/>
      <dgm:t>
        <a:bodyPr/>
        <a:lstStyle/>
        <a:p>
          <a:endParaRPr lang="en-US"/>
        </a:p>
      </dgm:t>
    </dgm:pt>
    <dgm:pt modelId="{C5D0C65A-CDFE-4AFC-96CE-DA37D2AC7C2E}" type="sibTrans" cxnId="{FBEF9D63-7B34-4A0C-9D82-4E32C0FF7201}">
      <dgm:prSet/>
      <dgm:spPr/>
      <dgm:t>
        <a:bodyPr/>
        <a:lstStyle/>
        <a:p>
          <a:endParaRPr lang="en-US"/>
        </a:p>
      </dgm:t>
    </dgm:pt>
    <dgm:pt modelId="{1EBECC48-54F6-4080-A6F8-EE8F30981AEF}">
      <dgm:prSet phldrT="[Text]" custT="1"/>
      <dgm:spPr/>
      <dgm:t>
        <a:bodyPr/>
        <a:lstStyle/>
        <a:p>
          <a:r>
            <a:rPr lang="en-US" sz="2000" dirty="0" smtClean="0">
              <a:effectLst/>
            </a:rPr>
            <a:t>Jointly review the development SOW and technical SME allocation</a:t>
          </a:r>
          <a:endParaRPr lang="en-US" sz="2000" dirty="0">
            <a:effectLst/>
          </a:endParaRPr>
        </a:p>
      </dgm:t>
    </dgm:pt>
    <dgm:pt modelId="{46A70B1D-E963-47A0-BEDE-F7C092C9EDE5}" type="parTrans" cxnId="{719D9F2A-E5BF-4FBC-9D8E-02306171419F}">
      <dgm:prSet/>
      <dgm:spPr/>
      <dgm:t>
        <a:bodyPr/>
        <a:lstStyle/>
        <a:p>
          <a:endParaRPr lang="en-US"/>
        </a:p>
      </dgm:t>
    </dgm:pt>
    <dgm:pt modelId="{B24ADD0F-D41D-411A-83BE-155E326DF011}" type="sibTrans" cxnId="{719D9F2A-E5BF-4FBC-9D8E-02306171419F}">
      <dgm:prSet/>
      <dgm:spPr/>
      <dgm:t>
        <a:bodyPr/>
        <a:lstStyle/>
        <a:p>
          <a:endParaRPr lang="en-US"/>
        </a:p>
      </dgm:t>
    </dgm:pt>
    <dgm:pt modelId="{875404B5-C2A6-4DB3-8507-6BFEA5FFD3B5}">
      <dgm:prSet phldrT="[Text]" custT="1"/>
      <dgm:spPr/>
      <dgm:t>
        <a:bodyPr/>
        <a:lstStyle/>
        <a:p>
          <a:r>
            <a:rPr lang="en-US" sz="1600" dirty="0" smtClean="0">
              <a:effectLst/>
            </a:rPr>
            <a:t>4</a:t>
          </a:r>
          <a:endParaRPr lang="en-US" sz="1600" dirty="0">
            <a:effectLst/>
          </a:endParaRPr>
        </a:p>
      </dgm:t>
    </dgm:pt>
    <dgm:pt modelId="{47EDF2E0-1B58-4D45-9DB2-7FB1BF70E2E1}" type="sibTrans" cxnId="{1E0C0AEE-CE76-454C-9D63-1BF8FD5BAF6B}">
      <dgm:prSet/>
      <dgm:spPr/>
      <dgm:t>
        <a:bodyPr/>
        <a:lstStyle/>
        <a:p>
          <a:endParaRPr lang="en-US"/>
        </a:p>
      </dgm:t>
    </dgm:pt>
    <dgm:pt modelId="{6DA0A6BF-0283-4FDE-BCED-79C6DF66B3F4}" type="parTrans" cxnId="{1E0C0AEE-CE76-454C-9D63-1BF8FD5BAF6B}">
      <dgm:prSet/>
      <dgm:spPr/>
      <dgm:t>
        <a:bodyPr/>
        <a:lstStyle/>
        <a:p>
          <a:endParaRPr lang="en-US"/>
        </a:p>
      </dgm:t>
    </dgm:pt>
    <dgm:pt modelId="{AA046201-5C4D-445E-BF0B-5C6D2B0A1945}">
      <dgm:prSet phldrT="[Text]"/>
      <dgm:spPr/>
      <dgm:t>
        <a:bodyPr/>
        <a:lstStyle/>
        <a:p>
          <a:r>
            <a:rPr lang="en-US" dirty="0" smtClean="0">
              <a:effectLst/>
            </a:rPr>
            <a:t>1</a:t>
          </a:r>
          <a:endParaRPr lang="en-US" dirty="0">
            <a:effectLst/>
          </a:endParaRPr>
        </a:p>
      </dgm:t>
    </dgm:pt>
    <dgm:pt modelId="{40767EFF-7D52-4469-ACEE-7D28E67337E2}" type="sibTrans" cxnId="{B8AF1086-D7BE-446F-9133-738B599E9A7D}">
      <dgm:prSet/>
      <dgm:spPr/>
      <dgm:t>
        <a:bodyPr/>
        <a:lstStyle/>
        <a:p>
          <a:endParaRPr lang="en-US"/>
        </a:p>
      </dgm:t>
    </dgm:pt>
    <dgm:pt modelId="{FE92FC33-5E0F-4302-9E80-A69E8ACDDE56}" type="parTrans" cxnId="{B8AF1086-D7BE-446F-9133-738B599E9A7D}">
      <dgm:prSet/>
      <dgm:spPr/>
      <dgm:t>
        <a:bodyPr/>
        <a:lstStyle/>
        <a:p>
          <a:endParaRPr lang="en-US"/>
        </a:p>
      </dgm:t>
    </dgm:pt>
    <dgm:pt modelId="{E0A59F45-96D9-4139-9F25-4E9298699FC5}">
      <dgm:prSet phldrT="[Text]" custT="1"/>
      <dgm:spPr/>
      <dgm:t>
        <a:bodyPr/>
        <a:lstStyle/>
        <a:p>
          <a:r>
            <a:rPr lang="en-US" sz="2000" dirty="0" smtClean="0"/>
            <a:t>Assessment and design session with Developer PnP program SME</a:t>
          </a:r>
          <a:endParaRPr lang="en-US" sz="2000" dirty="0"/>
        </a:p>
      </dgm:t>
    </dgm:pt>
    <dgm:pt modelId="{F00E8A50-FD77-4B29-A555-E0D8A389F476}" type="parTrans" cxnId="{EC9584A0-C071-4272-87A4-2E69D6CA46D2}">
      <dgm:prSet/>
      <dgm:spPr/>
      <dgm:t>
        <a:bodyPr/>
        <a:lstStyle/>
        <a:p>
          <a:endParaRPr lang="en-US"/>
        </a:p>
      </dgm:t>
    </dgm:pt>
    <dgm:pt modelId="{121ED0CC-AE42-499D-AA06-C52C85233FB2}" type="sibTrans" cxnId="{EC9584A0-C071-4272-87A4-2E69D6CA46D2}">
      <dgm:prSet/>
      <dgm:spPr/>
      <dgm:t>
        <a:bodyPr/>
        <a:lstStyle/>
        <a:p>
          <a:endParaRPr lang="en-US"/>
        </a:p>
      </dgm:t>
    </dgm:pt>
    <dgm:pt modelId="{EAF44B18-45B5-4E8E-A9F7-796252813799}">
      <dgm:prSet phldrT="[Text]" custT="1"/>
      <dgm:spPr/>
      <dgm:t>
        <a:bodyPr/>
        <a:lstStyle/>
        <a:p>
          <a:r>
            <a:rPr lang="en-US" sz="1600" dirty="0" smtClean="0">
              <a:effectLst/>
            </a:rPr>
            <a:t>5</a:t>
          </a:r>
          <a:endParaRPr lang="en-US" sz="1600" dirty="0">
            <a:effectLst/>
          </a:endParaRPr>
        </a:p>
      </dgm:t>
    </dgm:pt>
    <dgm:pt modelId="{01B77326-18BF-4CD3-A24B-0F81A63B230B}" type="sibTrans" cxnId="{A1107CC5-0F78-4009-B1A8-2F37591937F8}">
      <dgm:prSet/>
      <dgm:spPr/>
      <dgm:t>
        <a:bodyPr/>
        <a:lstStyle/>
        <a:p>
          <a:endParaRPr lang="en-US"/>
        </a:p>
      </dgm:t>
    </dgm:pt>
    <dgm:pt modelId="{DA371ECF-FB93-4B41-A76D-67D377BA6B50}" type="parTrans" cxnId="{A1107CC5-0F78-4009-B1A8-2F37591937F8}">
      <dgm:prSet/>
      <dgm:spPr/>
      <dgm:t>
        <a:bodyPr/>
        <a:lstStyle/>
        <a:p>
          <a:endParaRPr lang="en-US"/>
        </a:p>
      </dgm:t>
    </dgm:pt>
    <dgm:pt modelId="{F284B23A-3326-4EC2-A014-E927C2EC0246}" type="pres">
      <dgm:prSet presAssocID="{F6FEADD9-F67D-41F5-BA4C-3C84956E7F46}" presName="linearFlow" presStyleCnt="0">
        <dgm:presLayoutVars>
          <dgm:dir/>
          <dgm:animLvl val="lvl"/>
          <dgm:resizeHandles val="exact"/>
        </dgm:presLayoutVars>
      </dgm:prSet>
      <dgm:spPr/>
      <dgm:t>
        <a:bodyPr/>
        <a:lstStyle/>
        <a:p>
          <a:endParaRPr lang="en-US"/>
        </a:p>
      </dgm:t>
    </dgm:pt>
    <dgm:pt modelId="{50816268-2075-4E3F-882F-81784CE2BDFE}" type="pres">
      <dgm:prSet presAssocID="{AA046201-5C4D-445E-BF0B-5C6D2B0A1945}" presName="composite" presStyleCnt="0"/>
      <dgm:spPr/>
      <dgm:t>
        <a:bodyPr/>
        <a:lstStyle/>
        <a:p>
          <a:endParaRPr lang="en-US"/>
        </a:p>
      </dgm:t>
    </dgm:pt>
    <dgm:pt modelId="{EA6399AF-3DF3-4343-BF3A-3C27B2E8D3C4}" type="pres">
      <dgm:prSet presAssocID="{AA046201-5C4D-445E-BF0B-5C6D2B0A1945}" presName="parentText" presStyleLbl="alignNode1" presStyleIdx="0" presStyleCnt="5">
        <dgm:presLayoutVars>
          <dgm:chMax val="1"/>
          <dgm:bulletEnabled val="1"/>
        </dgm:presLayoutVars>
      </dgm:prSet>
      <dgm:spPr/>
      <dgm:t>
        <a:bodyPr/>
        <a:lstStyle/>
        <a:p>
          <a:endParaRPr lang="en-US"/>
        </a:p>
      </dgm:t>
    </dgm:pt>
    <dgm:pt modelId="{8E96983E-1988-4BA3-A534-6E275CCB0D69}" type="pres">
      <dgm:prSet presAssocID="{AA046201-5C4D-445E-BF0B-5C6D2B0A1945}" presName="descendantText" presStyleLbl="alignAcc1" presStyleIdx="0" presStyleCnt="5">
        <dgm:presLayoutVars>
          <dgm:bulletEnabled val="1"/>
        </dgm:presLayoutVars>
      </dgm:prSet>
      <dgm:spPr/>
      <dgm:t>
        <a:bodyPr/>
        <a:lstStyle/>
        <a:p>
          <a:endParaRPr lang="en-US"/>
        </a:p>
      </dgm:t>
    </dgm:pt>
    <dgm:pt modelId="{0538AF01-4404-4899-9585-F3C43BBCDF7C}" type="pres">
      <dgm:prSet presAssocID="{40767EFF-7D52-4469-ACEE-7D28E67337E2}" presName="sp" presStyleCnt="0"/>
      <dgm:spPr/>
      <dgm:t>
        <a:bodyPr/>
        <a:lstStyle/>
        <a:p>
          <a:endParaRPr lang="en-US"/>
        </a:p>
      </dgm:t>
    </dgm:pt>
    <dgm:pt modelId="{8DD3394A-C6B7-4229-8044-48DF9D9D2DFA}" type="pres">
      <dgm:prSet presAssocID="{AF81C954-1F96-4400-A7A3-28901B40FCE6}" presName="composite" presStyleCnt="0"/>
      <dgm:spPr/>
      <dgm:t>
        <a:bodyPr/>
        <a:lstStyle/>
        <a:p>
          <a:endParaRPr lang="en-US"/>
        </a:p>
      </dgm:t>
    </dgm:pt>
    <dgm:pt modelId="{F98FC1C1-8B6A-4533-8ED3-4BEF3EA45044}" type="pres">
      <dgm:prSet presAssocID="{AF81C954-1F96-4400-A7A3-28901B40FCE6}" presName="parentText" presStyleLbl="alignNode1" presStyleIdx="1" presStyleCnt="5">
        <dgm:presLayoutVars>
          <dgm:chMax val="1"/>
          <dgm:bulletEnabled val="1"/>
        </dgm:presLayoutVars>
      </dgm:prSet>
      <dgm:spPr/>
      <dgm:t>
        <a:bodyPr/>
        <a:lstStyle/>
        <a:p>
          <a:endParaRPr lang="en-US"/>
        </a:p>
      </dgm:t>
    </dgm:pt>
    <dgm:pt modelId="{CFB4BA54-1902-48CE-A2DA-BB290594A290}" type="pres">
      <dgm:prSet presAssocID="{AF81C954-1F96-4400-A7A3-28901B40FCE6}" presName="descendantText" presStyleLbl="alignAcc1" presStyleIdx="1" presStyleCnt="5">
        <dgm:presLayoutVars>
          <dgm:bulletEnabled val="1"/>
        </dgm:presLayoutVars>
      </dgm:prSet>
      <dgm:spPr/>
      <dgm:t>
        <a:bodyPr/>
        <a:lstStyle/>
        <a:p>
          <a:endParaRPr lang="en-US"/>
        </a:p>
      </dgm:t>
    </dgm:pt>
    <dgm:pt modelId="{53B9B2AB-19EF-4EBC-8B2E-5721582BEEA3}" type="pres">
      <dgm:prSet presAssocID="{170F4426-7588-44B0-9813-CED38B6A7BBD}" presName="sp" presStyleCnt="0"/>
      <dgm:spPr/>
      <dgm:t>
        <a:bodyPr/>
        <a:lstStyle/>
        <a:p>
          <a:endParaRPr lang="en-US"/>
        </a:p>
      </dgm:t>
    </dgm:pt>
    <dgm:pt modelId="{6D3D64A2-1EE4-460D-B8C8-22A04718732C}" type="pres">
      <dgm:prSet presAssocID="{587812ED-47B3-4CD3-9D00-2E85EE03FD7D}" presName="composite" presStyleCnt="0"/>
      <dgm:spPr/>
      <dgm:t>
        <a:bodyPr/>
        <a:lstStyle/>
        <a:p>
          <a:endParaRPr lang="en-US"/>
        </a:p>
      </dgm:t>
    </dgm:pt>
    <dgm:pt modelId="{8A2B1735-F005-402A-B186-D3E5CE0B3274}" type="pres">
      <dgm:prSet presAssocID="{587812ED-47B3-4CD3-9D00-2E85EE03FD7D}" presName="parentText" presStyleLbl="alignNode1" presStyleIdx="2" presStyleCnt="5">
        <dgm:presLayoutVars>
          <dgm:chMax val="1"/>
          <dgm:bulletEnabled val="1"/>
        </dgm:presLayoutVars>
      </dgm:prSet>
      <dgm:spPr/>
      <dgm:t>
        <a:bodyPr/>
        <a:lstStyle/>
        <a:p>
          <a:endParaRPr lang="en-US"/>
        </a:p>
      </dgm:t>
    </dgm:pt>
    <dgm:pt modelId="{86AA8D57-C540-470D-B872-8FE72286FBE6}" type="pres">
      <dgm:prSet presAssocID="{587812ED-47B3-4CD3-9D00-2E85EE03FD7D}" presName="descendantText" presStyleLbl="alignAcc1" presStyleIdx="2" presStyleCnt="5">
        <dgm:presLayoutVars>
          <dgm:bulletEnabled val="1"/>
        </dgm:presLayoutVars>
      </dgm:prSet>
      <dgm:spPr/>
      <dgm:t>
        <a:bodyPr/>
        <a:lstStyle/>
        <a:p>
          <a:endParaRPr lang="en-US"/>
        </a:p>
      </dgm:t>
    </dgm:pt>
    <dgm:pt modelId="{F0CCAD09-C621-4DA4-A2E8-4F89E85532A5}" type="pres">
      <dgm:prSet presAssocID="{B6E5C959-4934-4AA3-9648-A08CBA898949}" presName="sp" presStyleCnt="0"/>
      <dgm:spPr/>
      <dgm:t>
        <a:bodyPr/>
        <a:lstStyle/>
        <a:p>
          <a:endParaRPr lang="en-US"/>
        </a:p>
      </dgm:t>
    </dgm:pt>
    <dgm:pt modelId="{36CBC757-074A-460D-A645-49E48AD21345}" type="pres">
      <dgm:prSet presAssocID="{875404B5-C2A6-4DB3-8507-6BFEA5FFD3B5}" presName="composite" presStyleCnt="0"/>
      <dgm:spPr/>
      <dgm:t>
        <a:bodyPr/>
        <a:lstStyle/>
        <a:p>
          <a:endParaRPr lang="en-US"/>
        </a:p>
      </dgm:t>
    </dgm:pt>
    <dgm:pt modelId="{109425D9-6F26-4FB7-B101-A771AA5B2946}" type="pres">
      <dgm:prSet presAssocID="{875404B5-C2A6-4DB3-8507-6BFEA5FFD3B5}" presName="parentText" presStyleLbl="alignNode1" presStyleIdx="3" presStyleCnt="5">
        <dgm:presLayoutVars>
          <dgm:chMax val="1"/>
          <dgm:bulletEnabled val="1"/>
        </dgm:presLayoutVars>
      </dgm:prSet>
      <dgm:spPr/>
      <dgm:t>
        <a:bodyPr/>
        <a:lstStyle/>
        <a:p>
          <a:endParaRPr lang="en-US"/>
        </a:p>
      </dgm:t>
    </dgm:pt>
    <dgm:pt modelId="{ADD93F01-A77F-4349-9079-F170D5CE9CEB}" type="pres">
      <dgm:prSet presAssocID="{875404B5-C2A6-4DB3-8507-6BFEA5FFD3B5}" presName="descendantText" presStyleLbl="alignAcc1" presStyleIdx="3" presStyleCnt="5">
        <dgm:presLayoutVars>
          <dgm:bulletEnabled val="1"/>
        </dgm:presLayoutVars>
      </dgm:prSet>
      <dgm:spPr/>
      <dgm:t>
        <a:bodyPr/>
        <a:lstStyle/>
        <a:p>
          <a:endParaRPr lang="en-US"/>
        </a:p>
      </dgm:t>
    </dgm:pt>
    <dgm:pt modelId="{9524DD0B-60AF-46BE-9AE8-DDC1FEEF28D5}" type="pres">
      <dgm:prSet presAssocID="{47EDF2E0-1B58-4D45-9DB2-7FB1BF70E2E1}" presName="sp" presStyleCnt="0"/>
      <dgm:spPr/>
      <dgm:t>
        <a:bodyPr/>
        <a:lstStyle/>
        <a:p>
          <a:endParaRPr lang="en-US"/>
        </a:p>
      </dgm:t>
    </dgm:pt>
    <dgm:pt modelId="{4DF8784D-8014-4EBD-B63C-0AA9F10B8CDD}" type="pres">
      <dgm:prSet presAssocID="{EAF44B18-45B5-4E8E-A9F7-796252813799}" presName="composite" presStyleCnt="0"/>
      <dgm:spPr/>
      <dgm:t>
        <a:bodyPr/>
        <a:lstStyle/>
        <a:p>
          <a:endParaRPr lang="en-US"/>
        </a:p>
      </dgm:t>
    </dgm:pt>
    <dgm:pt modelId="{6C95058B-211A-4165-9E90-B71D35383143}" type="pres">
      <dgm:prSet presAssocID="{EAF44B18-45B5-4E8E-A9F7-796252813799}" presName="parentText" presStyleLbl="alignNode1" presStyleIdx="4" presStyleCnt="5">
        <dgm:presLayoutVars>
          <dgm:chMax val="1"/>
          <dgm:bulletEnabled val="1"/>
        </dgm:presLayoutVars>
      </dgm:prSet>
      <dgm:spPr/>
      <dgm:t>
        <a:bodyPr/>
        <a:lstStyle/>
        <a:p>
          <a:endParaRPr lang="en-US"/>
        </a:p>
      </dgm:t>
    </dgm:pt>
    <dgm:pt modelId="{20F9A790-FC2E-4CFB-851D-17DE0076CF38}" type="pres">
      <dgm:prSet presAssocID="{EAF44B18-45B5-4E8E-A9F7-796252813799}" presName="descendantText" presStyleLbl="alignAcc1" presStyleIdx="4" presStyleCnt="5">
        <dgm:presLayoutVars>
          <dgm:bulletEnabled val="1"/>
        </dgm:presLayoutVars>
      </dgm:prSet>
      <dgm:spPr/>
      <dgm:t>
        <a:bodyPr/>
        <a:lstStyle/>
        <a:p>
          <a:endParaRPr lang="en-US"/>
        </a:p>
      </dgm:t>
    </dgm:pt>
  </dgm:ptLst>
  <dgm:cxnLst>
    <dgm:cxn modelId="{A1107CC5-0F78-4009-B1A8-2F37591937F8}" srcId="{F6FEADD9-F67D-41F5-BA4C-3C84956E7F46}" destId="{EAF44B18-45B5-4E8E-A9F7-796252813799}" srcOrd="4" destOrd="0" parTransId="{DA371ECF-FB93-4B41-A76D-67D377BA6B50}" sibTransId="{01B77326-18BF-4CD3-A24B-0F81A63B230B}"/>
    <dgm:cxn modelId="{A612E621-6943-4CE5-86F7-0940CC789E7E}" type="presOf" srcId="{587812ED-47B3-4CD3-9D00-2E85EE03FD7D}" destId="{8A2B1735-F005-402A-B186-D3E5CE0B3274}" srcOrd="0" destOrd="0" presId="urn:microsoft.com/office/officeart/2005/8/layout/chevron2"/>
    <dgm:cxn modelId="{B11B2D0C-9971-4D6A-8397-0BB6B44789A6}" type="presOf" srcId="{AF81C954-1F96-4400-A7A3-28901B40FCE6}" destId="{F98FC1C1-8B6A-4533-8ED3-4BEF3EA45044}" srcOrd="0" destOrd="0" presId="urn:microsoft.com/office/officeart/2005/8/layout/chevron2"/>
    <dgm:cxn modelId="{F89B358A-5716-42AE-BC10-FC6E063169CA}" type="presOf" srcId="{24C83428-43EC-448A-968F-6ED1EB65C2D6}" destId="{20F9A790-FC2E-4CFB-851D-17DE0076CF38}" srcOrd="0" destOrd="0" presId="urn:microsoft.com/office/officeart/2005/8/layout/chevron2"/>
    <dgm:cxn modelId="{FFB04722-6DE6-4E94-80F9-28768E7CD1EA}" type="presOf" srcId="{AA046201-5C4D-445E-BF0B-5C6D2B0A1945}" destId="{EA6399AF-3DF3-4343-BF3A-3C27B2E8D3C4}" srcOrd="0" destOrd="0" presId="urn:microsoft.com/office/officeart/2005/8/layout/chevron2"/>
    <dgm:cxn modelId="{9071FB3B-D26B-4384-BD1A-80C12C62D02C}" srcId="{AA046201-5C4D-445E-BF0B-5C6D2B0A1945}" destId="{C59269D0-92A5-481C-BA64-727AFB0DD545}" srcOrd="0" destOrd="0" parTransId="{312CC84D-092F-422A-AA24-A4619DBBB7BE}" sibTransId="{266DE8E8-1339-41C4-B9A7-6148496C7FA9}"/>
    <dgm:cxn modelId="{03377A2B-24B1-4CE6-8960-0304135A7B66}" type="presOf" srcId="{F6FEADD9-F67D-41F5-BA4C-3C84956E7F46}" destId="{F284B23A-3326-4EC2-A014-E927C2EC0246}" srcOrd="0" destOrd="0" presId="urn:microsoft.com/office/officeart/2005/8/layout/chevron2"/>
    <dgm:cxn modelId="{B8AF1086-D7BE-446F-9133-738B599E9A7D}" srcId="{F6FEADD9-F67D-41F5-BA4C-3C84956E7F46}" destId="{AA046201-5C4D-445E-BF0B-5C6D2B0A1945}" srcOrd="0" destOrd="0" parTransId="{FE92FC33-5E0F-4302-9E80-A69E8ACDDE56}" sibTransId="{40767EFF-7D52-4469-ACEE-7D28E67337E2}"/>
    <dgm:cxn modelId="{EC9584A0-C071-4272-87A4-2E69D6CA46D2}" srcId="{AF81C954-1F96-4400-A7A3-28901B40FCE6}" destId="{E0A59F45-96D9-4139-9F25-4E9298699FC5}" srcOrd="0" destOrd="0" parTransId="{F00E8A50-FD77-4B29-A555-E0D8A389F476}" sibTransId="{121ED0CC-AE42-499D-AA06-C52C85233FB2}"/>
    <dgm:cxn modelId="{C3E08473-1474-4B5C-92F3-3423776E65A2}" type="presOf" srcId="{EAF44B18-45B5-4E8E-A9F7-796252813799}" destId="{6C95058B-211A-4165-9E90-B71D35383143}" srcOrd="0" destOrd="0" presId="urn:microsoft.com/office/officeart/2005/8/layout/chevron2"/>
    <dgm:cxn modelId="{DAF7A84C-2BCF-41C8-B708-CA5A78423449}" type="presOf" srcId="{C59269D0-92A5-481C-BA64-727AFB0DD545}" destId="{8E96983E-1988-4BA3-A534-6E275CCB0D69}" srcOrd="0" destOrd="0" presId="urn:microsoft.com/office/officeart/2005/8/layout/chevron2"/>
    <dgm:cxn modelId="{1E0C0AEE-CE76-454C-9D63-1BF8FD5BAF6B}" srcId="{F6FEADD9-F67D-41F5-BA4C-3C84956E7F46}" destId="{875404B5-C2A6-4DB3-8507-6BFEA5FFD3B5}" srcOrd="3" destOrd="0" parTransId="{6DA0A6BF-0283-4FDE-BCED-79C6DF66B3F4}" sibTransId="{47EDF2E0-1B58-4D45-9DB2-7FB1BF70E2E1}"/>
    <dgm:cxn modelId="{B73BBE1C-4526-497D-96C4-936FE0992B1A}" type="presOf" srcId="{17D651AA-C57B-420A-81AA-BD63B69A0531}" destId="{86AA8D57-C540-470D-B872-8FE72286FBE6}" srcOrd="0" destOrd="0" presId="urn:microsoft.com/office/officeart/2005/8/layout/chevron2"/>
    <dgm:cxn modelId="{BEDC6391-E3AA-4CC8-B795-DD1EDD6C6C93}" type="presOf" srcId="{875404B5-C2A6-4DB3-8507-6BFEA5FFD3B5}" destId="{109425D9-6F26-4FB7-B101-A771AA5B2946}" srcOrd="0" destOrd="0" presId="urn:microsoft.com/office/officeart/2005/8/layout/chevron2"/>
    <dgm:cxn modelId="{FBEF9D63-7B34-4A0C-9D82-4E32C0FF7201}" srcId="{EAF44B18-45B5-4E8E-A9F7-796252813799}" destId="{24C83428-43EC-448A-968F-6ED1EB65C2D6}" srcOrd="0" destOrd="0" parTransId="{B906CE50-EFBB-4A3C-96E0-0E7CAD12AB88}" sibTransId="{C5D0C65A-CDFE-4AFC-96CE-DA37D2AC7C2E}"/>
    <dgm:cxn modelId="{EE459124-2FA7-4B5C-A9C9-EEB98C6EDB13}" type="presOf" srcId="{E0A59F45-96D9-4139-9F25-4E9298699FC5}" destId="{CFB4BA54-1902-48CE-A2DA-BB290594A290}" srcOrd="0" destOrd="0" presId="urn:microsoft.com/office/officeart/2005/8/layout/chevron2"/>
    <dgm:cxn modelId="{3B3E5A69-4DD1-44DE-85CF-C4F2E4021B6A}" srcId="{F6FEADD9-F67D-41F5-BA4C-3C84956E7F46}" destId="{AF81C954-1F96-4400-A7A3-28901B40FCE6}" srcOrd="1" destOrd="0" parTransId="{BD666EAB-CC0C-4CA8-921C-BE5335BEB2EC}" sibTransId="{170F4426-7588-44B0-9813-CED38B6A7BBD}"/>
    <dgm:cxn modelId="{719D9F2A-E5BF-4FBC-9D8E-02306171419F}" srcId="{875404B5-C2A6-4DB3-8507-6BFEA5FFD3B5}" destId="{1EBECC48-54F6-4080-A6F8-EE8F30981AEF}" srcOrd="0" destOrd="0" parTransId="{46A70B1D-E963-47A0-BEDE-F7C092C9EDE5}" sibTransId="{B24ADD0F-D41D-411A-83BE-155E326DF011}"/>
    <dgm:cxn modelId="{FBA9753A-B065-4CF3-8338-813BDBB76150}" srcId="{587812ED-47B3-4CD3-9D00-2E85EE03FD7D}" destId="{17D651AA-C57B-420A-81AA-BD63B69A0531}" srcOrd="0" destOrd="0" parTransId="{66AB6F8C-C0E1-4DB4-8D68-AA06AA787B23}" sibTransId="{D6EF5B40-6F2C-4A72-9965-A85F616BF0F3}"/>
    <dgm:cxn modelId="{6060C097-155B-4AC2-98AF-4B17A40F341C}" srcId="{F6FEADD9-F67D-41F5-BA4C-3C84956E7F46}" destId="{587812ED-47B3-4CD3-9D00-2E85EE03FD7D}" srcOrd="2" destOrd="0" parTransId="{E199644E-610B-4E71-AAB1-72A5D745A357}" sibTransId="{B6E5C959-4934-4AA3-9648-A08CBA898949}"/>
    <dgm:cxn modelId="{05A8D919-B2F5-44AD-AF7F-740B1B144B9A}" type="presOf" srcId="{1EBECC48-54F6-4080-A6F8-EE8F30981AEF}" destId="{ADD93F01-A77F-4349-9079-F170D5CE9CEB}" srcOrd="0" destOrd="0" presId="urn:microsoft.com/office/officeart/2005/8/layout/chevron2"/>
    <dgm:cxn modelId="{353529B6-E1DF-4C63-9226-99E7201E4C26}" type="presParOf" srcId="{F284B23A-3326-4EC2-A014-E927C2EC0246}" destId="{50816268-2075-4E3F-882F-81784CE2BDFE}" srcOrd="0" destOrd="0" presId="urn:microsoft.com/office/officeart/2005/8/layout/chevron2"/>
    <dgm:cxn modelId="{5FD0BCCE-F79A-4E7E-9F14-728197A29EC8}" type="presParOf" srcId="{50816268-2075-4E3F-882F-81784CE2BDFE}" destId="{EA6399AF-3DF3-4343-BF3A-3C27B2E8D3C4}" srcOrd="0" destOrd="0" presId="urn:microsoft.com/office/officeart/2005/8/layout/chevron2"/>
    <dgm:cxn modelId="{9632273F-BFD2-4CD8-889C-232DDF696185}" type="presParOf" srcId="{50816268-2075-4E3F-882F-81784CE2BDFE}" destId="{8E96983E-1988-4BA3-A534-6E275CCB0D69}" srcOrd="1" destOrd="0" presId="urn:microsoft.com/office/officeart/2005/8/layout/chevron2"/>
    <dgm:cxn modelId="{712CD74F-53D8-484B-AE58-F5C52DDF2A8D}" type="presParOf" srcId="{F284B23A-3326-4EC2-A014-E927C2EC0246}" destId="{0538AF01-4404-4899-9585-F3C43BBCDF7C}" srcOrd="1" destOrd="0" presId="urn:microsoft.com/office/officeart/2005/8/layout/chevron2"/>
    <dgm:cxn modelId="{6429A736-47AB-4F04-BE6F-96C40B332EFF}" type="presParOf" srcId="{F284B23A-3326-4EC2-A014-E927C2EC0246}" destId="{8DD3394A-C6B7-4229-8044-48DF9D9D2DFA}" srcOrd="2" destOrd="0" presId="urn:microsoft.com/office/officeart/2005/8/layout/chevron2"/>
    <dgm:cxn modelId="{300302DD-E8B1-4454-B6B8-B91C16916F3E}" type="presParOf" srcId="{8DD3394A-C6B7-4229-8044-48DF9D9D2DFA}" destId="{F98FC1C1-8B6A-4533-8ED3-4BEF3EA45044}" srcOrd="0" destOrd="0" presId="urn:microsoft.com/office/officeart/2005/8/layout/chevron2"/>
    <dgm:cxn modelId="{2A9418E1-D9F1-4F73-9F2C-87C5E7E5A3AD}" type="presParOf" srcId="{8DD3394A-C6B7-4229-8044-48DF9D9D2DFA}" destId="{CFB4BA54-1902-48CE-A2DA-BB290594A290}" srcOrd="1" destOrd="0" presId="urn:microsoft.com/office/officeart/2005/8/layout/chevron2"/>
    <dgm:cxn modelId="{6DE2FBB9-B286-4984-9E25-7094B3C2FA70}" type="presParOf" srcId="{F284B23A-3326-4EC2-A014-E927C2EC0246}" destId="{53B9B2AB-19EF-4EBC-8B2E-5721582BEEA3}" srcOrd="3" destOrd="0" presId="urn:microsoft.com/office/officeart/2005/8/layout/chevron2"/>
    <dgm:cxn modelId="{DF0621FA-C7EF-421B-B22F-6A6733882C11}" type="presParOf" srcId="{F284B23A-3326-4EC2-A014-E927C2EC0246}" destId="{6D3D64A2-1EE4-460D-B8C8-22A04718732C}" srcOrd="4" destOrd="0" presId="urn:microsoft.com/office/officeart/2005/8/layout/chevron2"/>
    <dgm:cxn modelId="{0C7E9736-515F-47D5-A38F-0B2047A9D23F}" type="presParOf" srcId="{6D3D64A2-1EE4-460D-B8C8-22A04718732C}" destId="{8A2B1735-F005-402A-B186-D3E5CE0B3274}" srcOrd="0" destOrd="0" presId="urn:microsoft.com/office/officeart/2005/8/layout/chevron2"/>
    <dgm:cxn modelId="{2677593C-C0DC-40C8-8DF2-166B3BE6EE14}" type="presParOf" srcId="{6D3D64A2-1EE4-460D-B8C8-22A04718732C}" destId="{86AA8D57-C540-470D-B872-8FE72286FBE6}" srcOrd="1" destOrd="0" presId="urn:microsoft.com/office/officeart/2005/8/layout/chevron2"/>
    <dgm:cxn modelId="{E660F620-6C40-4D17-8377-5A8DAE3731FC}" type="presParOf" srcId="{F284B23A-3326-4EC2-A014-E927C2EC0246}" destId="{F0CCAD09-C621-4DA4-A2E8-4F89E85532A5}" srcOrd="5" destOrd="0" presId="urn:microsoft.com/office/officeart/2005/8/layout/chevron2"/>
    <dgm:cxn modelId="{322CE776-3F58-4B9D-BB94-236580F6885F}" type="presParOf" srcId="{F284B23A-3326-4EC2-A014-E927C2EC0246}" destId="{36CBC757-074A-460D-A645-49E48AD21345}" srcOrd="6" destOrd="0" presId="urn:microsoft.com/office/officeart/2005/8/layout/chevron2"/>
    <dgm:cxn modelId="{00353E5C-CA1C-4A48-A754-CE8B39CD02D2}" type="presParOf" srcId="{36CBC757-074A-460D-A645-49E48AD21345}" destId="{109425D9-6F26-4FB7-B101-A771AA5B2946}" srcOrd="0" destOrd="0" presId="urn:microsoft.com/office/officeart/2005/8/layout/chevron2"/>
    <dgm:cxn modelId="{BB19AF3D-C709-4281-A64A-9D5640C2158A}" type="presParOf" srcId="{36CBC757-074A-460D-A645-49E48AD21345}" destId="{ADD93F01-A77F-4349-9079-F170D5CE9CEB}" srcOrd="1" destOrd="0" presId="urn:microsoft.com/office/officeart/2005/8/layout/chevron2"/>
    <dgm:cxn modelId="{A2A9AB34-8F13-4ACF-8648-580741171650}" type="presParOf" srcId="{F284B23A-3326-4EC2-A014-E927C2EC0246}" destId="{9524DD0B-60AF-46BE-9AE8-DDC1FEEF28D5}" srcOrd="7" destOrd="0" presId="urn:microsoft.com/office/officeart/2005/8/layout/chevron2"/>
    <dgm:cxn modelId="{7F5EB085-0F7A-4E03-B4C5-1548EB8333F1}" type="presParOf" srcId="{F284B23A-3326-4EC2-A014-E927C2EC0246}" destId="{4DF8784D-8014-4EBD-B63C-0AA9F10B8CDD}" srcOrd="8" destOrd="0" presId="urn:microsoft.com/office/officeart/2005/8/layout/chevron2"/>
    <dgm:cxn modelId="{DACE3E30-0BD2-4512-A59C-B0F960DAB073}" type="presParOf" srcId="{4DF8784D-8014-4EBD-B63C-0AA9F10B8CDD}" destId="{6C95058B-211A-4165-9E90-B71D35383143}" srcOrd="0" destOrd="0" presId="urn:microsoft.com/office/officeart/2005/8/layout/chevron2"/>
    <dgm:cxn modelId="{45F0EAD8-D249-4FFB-A447-C6A7C961FF1C}" type="presParOf" srcId="{4DF8784D-8014-4EBD-B63C-0AA9F10B8CDD}" destId="{20F9A790-FC2E-4CFB-851D-17DE0076CF3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A9C5B-7404-45F1-BEB0-EA475A91C5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C6E682-0CCE-4BF4-9D74-94F9F370D122}">
      <dgm:prSet phldrT="[Text]"/>
      <dgm:spPr/>
      <dgm:t>
        <a:bodyPr/>
        <a:lstStyle/>
        <a:p>
          <a:r>
            <a:rPr lang="en-US" dirty="0" smtClean="0"/>
            <a:t>In scope</a:t>
          </a:r>
          <a:endParaRPr lang="en-US" dirty="0"/>
        </a:p>
      </dgm:t>
    </dgm:pt>
    <dgm:pt modelId="{43CEE338-D927-41EF-A20E-772E56A488A0}" type="parTrans" cxnId="{9BBB686D-1E0D-48ED-8ABA-D7B3659AD737}">
      <dgm:prSet/>
      <dgm:spPr/>
      <dgm:t>
        <a:bodyPr/>
        <a:lstStyle/>
        <a:p>
          <a:endParaRPr lang="en-US"/>
        </a:p>
      </dgm:t>
    </dgm:pt>
    <dgm:pt modelId="{1DB4022C-3862-4B87-92D4-24B241BC7C61}" type="sibTrans" cxnId="{9BBB686D-1E0D-48ED-8ABA-D7B3659AD737}">
      <dgm:prSet/>
      <dgm:spPr/>
      <dgm:t>
        <a:bodyPr/>
        <a:lstStyle/>
        <a:p>
          <a:endParaRPr lang="en-US"/>
        </a:p>
      </dgm:t>
    </dgm:pt>
    <dgm:pt modelId="{5A432827-87AA-48C0-AB01-6B66A3667315}">
      <dgm:prSet phldrT="[Text]"/>
      <dgm:spPr/>
      <dgm:t>
        <a:bodyPr/>
        <a:lstStyle/>
        <a:p>
          <a:r>
            <a:rPr lang="en-US" dirty="0" smtClean="0"/>
            <a:t>Out of scope</a:t>
          </a:r>
          <a:endParaRPr lang="en-US" dirty="0"/>
        </a:p>
      </dgm:t>
    </dgm:pt>
    <dgm:pt modelId="{2F6825C3-6B90-4A35-BCD3-0DBB87034095}" type="parTrans" cxnId="{A1A96199-70F0-49E7-87DB-D1B758714A0B}">
      <dgm:prSet/>
      <dgm:spPr/>
      <dgm:t>
        <a:bodyPr/>
        <a:lstStyle/>
        <a:p>
          <a:endParaRPr lang="en-US"/>
        </a:p>
      </dgm:t>
    </dgm:pt>
    <dgm:pt modelId="{BF66E096-A97F-48E9-BE44-7D3E9E75DF1B}" type="sibTrans" cxnId="{A1A96199-70F0-49E7-87DB-D1B758714A0B}">
      <dgm:prSet/>
      <dgm:spPr/>
      <dgm:t>
        <a:bodyPr/>
        <a:lstStyle/>
        <a:p>
          <a:endParaRPr lang="en-US"/>
        </a:p>
      </dgm:t>
    </dgm:pt>
    <dgm:pt modelId="{F2F3FC7A-6A25-45FC-9F1E-5E139CE834DC}">
      <dgm:prSet/>
      <dgm:spPr/>
      <dgm:t>
        <a:bodyPr/>
        <a:lstStyle/>
        <a:p>
          <a:r>
            <a:rPr lang="en-US" noProof="0" dirty="0" smtClean="0"/>
            <a:t>Solution design guidance and technical support</a:t>
          </a:r>
        </a:p>
      </dgm:t>
    </dgm:pt>
    <dgm:pt modelId="{B8E20E58-283B-4D8B-9175-087BB55F4130}" type="parTrans" cxnId="{69660938-E9A5-40A3-A422-BE3B2D91CFCD}">
      <dgm:prSet/>
      <dgm:spPr/>
      <dgm:t>
        <a:bodyPr/>
        <a:lstStyle/>
        <a:p>
          <a:endParaRPr lang="en-US"/>
        </a:p>
      </dgm:t>
    </dgm:pt>
    <dgm:pt modelId="{EACEDE2E-FD53-4EA8-A05A-BE2B88DE31C0}" type="sibTrans" cxnId="{69660938-E9A5-40A3-A422-BE3B2D91CFCD}">
      <dgm:prSet/>
      <dgm:spPr/>
      <dgm:t>
        <a:bodyPr/>
        <a:lstStyle/>
        <a:p>
          <a:endParaRPr lang="en-US"/>
        </a:p>
      </dgm:t>
    </dgm:pt>
    <dgm:pt modelId="{707128F8-1E5B-4E1B-9BA1-F55BE64F4C84}">
      <dgm:prSet/>
      <dgm:spPr/>
      <dgm:t>
        <a:bodyPr/>
        <a:lstStyle/>
        <a:p>
          <a:r>
            <a:rPr lang="en-US" noProof="0" dirty="0" smtClean="0"/>
            <a:t>Solution migration guidance and technical support</a:t>
          </a:r>
          <a:endParaRPr lang="en-US" noProof="0" dirty="0"/>
        </a:p>
      </dgm:t>
    </dgm:pt>
    <dgm:pt modelId="{FB72032B-7E11-456A-A4D6-07BC40CC0643}" type="parTrans" cxnId="{B558C81B-87D0-4E04-89B6-0D7A1A6AD894}">
      <dgm:prSet/>
      <dgm:spPr/>
      <dgm:t>
        <a:bodyPr/>
        <a:lstStyle/>
        <a:p>
          <a:endParaRPr lang="en-US"/>
        </a:p>
      </dgm:t>
    </dgm:pt>
    <dgm:pt modelId="{EE0176F5-E3E3-40B7-8547-869E7B0EA4F6}" type="sibTrans" cxnId="{B558C81B-87D0-4E04-89B6-0D7A1A6AD894}">
      <dgm:prSet/>
      <dgm:spPr/>
      <dgm:t>
        <a:bodyPr/>
        <a:lstStyle/>
        <a:p>
          <a:endParaRPr lang="en-US"/>
        </a:p>
      </dgm:t>
    </dgm:pt>
    <dgm:pt modelId="{F8DF32A3-002F-47F1-B9A4-DBF802D8B9C6}">
      <dgm:prSet/>
      <dgm:spPr/>
      <dgm:t>
        <a:bodyPr/>
        <a:lstStyle/>
        <a:p>
          <a:r>
            <a:rPr lang="en-US" dirty="0" smtClean="0"/>
            <a:t>Infrastructural procurement and implementation</a:t>
          </a:r>
        </a:p>
      </dgm:t>
    </dgm:pt>
    <dgm:pt modelId="{40005AB4-A86E-4825-BC02-70131809B93A}" type="parTrans" cxnId="{72DB1982-6C2E-4C12-9406-E66608BDCA39}">
      <dgm:prSet/>
      <dgm:spPr/>
      <dgm:t>
        <a:bodyPr/>
        <a:lstStyle/>
        <a:p>
          <a:endParaRPr lang="en-US"/>
        </a:p>
      </dgm:t>
    </dgm:pt>
    <dgm:pt modelId="{54D66790-FF44-4BC2-B3ED-EA43A7849988}" type="sibTrans" cxnId="{72DB1982-6C2E-4C12-9406-E66608BDCA39}">
      <dgm:prSet/>
      <dgm:spPr/>
      <dgm:t>
        <a:bodyPr/>
        <a:lstStyle/>
        <a:p>
          <a:endParaRPr lang="en-US"/>
        </a:p>
      </dgm:t>
    </dgm:pt>
    <dgm:pt modelId="{2685E842-4D0C-43EA-9361-980F33429103}">
      <dgm:prSet/>
      <dgm:spPr/>
      <dgm:t>
        <a:bodyPr/>
        <a:lstStyle/>
        <a:p>
          <a:r>
            <a:rPr lang="en-US" dirty="0" smtClean="0"/>
            <a:t>Process adjustments</a:t>
          </a:r>
        </a:p>
      </dgm:t>
    </dgm:pt>
    <dgm:pt modelId="{F47F731A-D3A6-46A7-A654-EEDA63219C58}" type="parTrans" cxnId="{B8136761-FD08-4C6E-8BC7-8C94857515E5}">
      <dgm:prSet/>
      <dgm:spPr/>
      <dgm:t>
        <a:bodyPr/>
        <a:lstStyle/>
        <a:p>
          <a:endParaRPr lang="en-US"/>
        </a:p>
      </dgm:t>
    </dgm:pt>
    <dgm:pt modelId="{5132C721-C4AA-4E9E-8B3A-C471EBE2040F}" type="sibTrans" cxnId="{B8136761-FD08-4C6E-8BC7-8C94857515E5}">
      <dgm:prSet/>
      <dgm:spPr/>
      <dgm:t>
        <a:bodyPr/>
        <a:lstStyle/>
        <a:p>
          <a:endParaRPr lang="en-US"/>
        </a:p>
      </dgm:t>
    </dgm:pt>
    <dgm:pt modelId="{C2EB8603-BA8D-432D-87A1-036FDAFB5016}">
      <dgm:prSet/>
      <dgm:spPr/>
      <dgm:t>
        <a:bodyPr/>
        <a:lstStyle/>
        <a:p>
          <a:r>
            <a:rPr lang="en-US" dirty="0" smtClean="0"/>
            <a:t>Business requirement preparation </a:t>
          </a:r>
        </a:p>
      </dgm:t>
    </dgm:pt>
    <dgm:pt modelId="{79E75981-90C9-467E-8597-4CF01B5D6E5C}" type="parTrans" cxnId="{0EB40553-636A-4A88-9197-863CD3408CB5}">
      <dgm:prSet/>
      <dgm:spPr/>
      <dgm:t>
        <a:bodyPr/>
        <a:lstStyle/>
        <a:p>
          <a:endParaRPr lang="en-US"/>
        </a:p>
      </dgm:t>
    </dgm:pt>
    <dgm:pt modelId="{A5C89950-4805-4EE0-891F-054A4EFA2568}" type="sibTrans" cxnId="{0EB40553-636A-4A88-9197-863CD3408CB5}">
      <dgm:prSet/>
      <dgm:spPr/>
      <dgm:t>
        <a:bodyPr/>
        <a:lstStyle/>
        <a:p>
          <a:endParaRPr lang="en-US"/>
        </a:p>
      </dgm:t>
    </dgm:pt>
    <dgm:pt modelId="{31B3FA4C-44C9-4D42-966A-69E5B6B345E8}">
      <dgm:prSet/>
      <dgm:spPr/>
      <dgm:t>
        <a:bodyPr/>
        <a:lstStyle/>
        <a:p>
          <a:r>
            <a:rPr lang="en-US" dirty="0" smtClean="0"/>
            <a:t>Code development and testing</a:t>
          </a:r>
        </a:p>
      </dgm:t>
    </dgm:pt>
    <dgm:pt modelId="{EE77E3D4-0520-4811-9859-F5811597E11F}" type="parTrans" cxnId="{50AFB974-8E4D-467F-9673-3A58470E79A8}">
      <dgm:prSet/>
      <dgm:spPr/>
      <dgm:t>
        <a:bodyPr/>
        <a:lstStyle/>
        <a:p>
          <a:endParaRPr lang="en-US"/>
        </a:p>
      </dgm:t>
    </dgm:pt>
    <dgm:pt modelId="{E19D62BD-05C8-43F7-AB16-180F84E9AAE6}" type="sibTrans" cxnId="{50AFB974-8E4D-467F-9673-3A58470E79A8}">
      <dgm:prSet/>
      <dgm:spPr/>
      <dgm:t>
        <a:bodyPr/>
        <a:lstStyle/>
        <a:p>
          <a:endParaRPr lang="en-US"/>
        </a:p>
      </dgm:t>
    </dgm:pt>
    <dgm:pt modelId="{DAC3891A-F2EC-4F51-A605-B61EA095AB54}" type="pres">
      <dgm:prSet presAssocID="{B38A9C5B-7404-45F1-BEB0-EA475A91C576}" presName="linear" presStyleCnt="0">
        <dgm:presLayoutVars>
          <dgm:animLvl val="lvl"/>
          <dgm:resizeHandles val="exact"/>
        </dgm:presLayoutVars>
      </dgm:prSet>
      <dgm:spPr/>
      <dgm:t>
        <a:bodyPr/>
        <a:lstStyle/>
        <a:p>
          <a:endParaRPr lang="en-US"/>
        </a:p>
      </dgm:t>
    </dgm:pt>
    <dgm:pt modelId="{BB77B68E-563E-4D41-BCCD-BAB003CA6555}" type="pres">
      <dgm:prSet presAssocID="{5DC6E682-0CCE-4BF4-9D74-94F9F370D122}" presName="parentText" presStyleLbl="node1" presStyleIdx="0" presStyleCnt="2">
        <dgm:presLayoutVars>
          <dgm:chMax val="0"/>
          <dgm:bulletEnabled val="1"/>
        </dgm:presLayoutVars>
      </dgm:prSet>
      <dgm:spPr/>
      <dgm:t>
        <a:bodyPr/>
        <a:lstStyle/>
        <a:p>
          <a:endParaRPr lang="en-US"/>
        </a:p>
      </dgm:t>
    </dgm:pt>
    <dgm:pt modelId="{88986100-E25F-4AD5-BF06-526D0554AA6E}" type="pres">
      <dgm:prSet presAssocID="{5DC6E682-0CCE-4BF4-9D74-94F9F370D122}" presName="childText" presStyleLbl="revTx" presStyleIdx="0" presStyleCnt="2">
        <dgm:presLayoutVars>
          <dgm:bulletEnabled val="1"/>
        </dgm:presLayoutVars>
      </dgm:prSet>
      <dgm:spPr/>
      <dgm:t>
        <a:bodyPr/>
        <a:lstStyle/>
        <a:p>
          <a:endParaRPr lang="en-US"/>
        </a:p>
      </dgm:t>
    </dgm:pt>
    <dgm:pt modelId="{143D690B-360D-4226-A991-6E8A1ECA1D02}" type="pres">
      <dgm:prSet presAssocID="{5A432827-87AA-48C0-AB01-6B66A3667315}" presName="parentText" presStyleLbl="node1" presStyleIdx="1" presStyleCnt="2">
        <dgm:presLayoutVars>
          <dgm:chMax val="0"/>
          <dgm:bulletEnabled val="1"/>
        </dgm:presLayoutVars>
      </dgm:prSet>
      <dgm:spPr/>
      <dgm:t>
        <a:bodyPr/>
        <a:lstStyle/>
        <a:p>
          <a:endParaRPr lang="en-US"/>
        </a:p>
      </dgm:t>
    </dgm:pt>
    <dgm:pt modelId="{5B939FC1-DD07-4BEE-9E9F-861EF41E3562}" type="pres">
      <dgm:prSet presAssocID="{5A432827-87AA-48C0-AB01-6B66A3667315}" presName="childText" presStyleLbl="revTx" presStyleIdx="1" presStyleCnt="2">
        <dgm:presLayoutVars>
          <dgm:bulletEnabled val="1"/>
        </dgm:presLayoutVars>
      </dgm:prSet>
      <dgm:spPr/>
      <dgm:t>
        <a:bodyPr/>
        <a:lstStyle/>
        <a:p>
          <a:endParaRPr lang="en-US"/>
        </a:p>
      </dgm:t>
    </dgm:pt>
  </dgm:ptLst>
  <dgm:cxnLst>
    <dgm:cxn modelId="{B8136761-FD08-4C6E-8BC7-8C94857515E5}" srcId="{5A432827-87AA-48C0-AB01-6B66A3667315}" destId="{2685E842-4D0C-43EA-9361-980F33429103}" srcOrd="1" destOrd="0" parTransId="{F47F731A-D3A6-46A7-A654-EEDA63219C58}" sibTransId="{5132C721-C4AA-4E9E-8B3A-C471EBE2040F}"/>
    <dgm:cxn modelId="{72DB1982-6C2E-4C12-9406-E66608BDCA39}" srcId="{5A432827-87AA-48C0-AB01-6B66A3667315}" destId="{F8DF32A3-002F-47F1-B9A4-DBF802D8B9C6}" srcOrd="0" destOrd="0" parTransId="{40005AB4-A86E-4825-BC02-70131809B93A}" sibTransId="{54D66790-FF44-4BC2-B3ED-EA43A7849988}"/>
    <dgm:cxn modelId="{8FA8FD52-B99F-417D-B387-DC9B07F3AFB5}" type="presOf" srcId="{2685E842-4D0C-43EA-9361-980F33429103}" destId="{5B939FC1-DD07-4BEE-9E9F-861EF41E3562}" srcOrd="0" destOrd="1" presId="urn:microsoft.com/office/officeart/2005/8/layout/vList2"/>
    <dgm:cxn modelId="{5108F72B-D657-47AB-8486-D6CBD52CEE23}" type="presOf" srcId="{B38A9C5B-7404-45F1-BEB0-EA475A91C576}" destId="{DAC3891A-F2EC-4F51-A605-B61EA095AB54}" srcOrd="0" destOrd="0" presId="urn:microsoft.com/office/officeart/2005/8/layout/vList2"/>
    <dgm:cxn modelId="{35C78118-2BC2-45BC-A1AE-A0F2C47C4656}" type="presOf" srcId="{F2F3FC7A-6A25-45FC-9F1E-5E139CE834DC}" destId="{88986100-E25F-4AD5-BF06-526D0554AA6E}" srcOrd="0" destOrd="0" presId="urn:microsoft.com/office/officeart/2005/8/layout/vList2"/>
    <dgm:cxn modelId="{9BBB686D-1E0D-48ED-8ABA-D7B3659AD737}" srcId="{B38A9C5B-7404-45F1-BEB0-EA475A91C576}" destId="{5DC6E682-0CCE-4BF4-9D74-94F9F370D122}" srcOrd="0" destOrd="0" parTransId="{43CEE338-D927-41EF-A20E-772E56A488A0}" sibTransId="{1DB4022C-3862-4B87-92D4-24B241BC7C61}"/>
    <dgm:cxn modelId="{67CAC0F2-7BCC-4F29-9728-958775E83AEC}" type="presOf" srcId="{707128F8-1E5B-4E1B-9BA1-F55BE64F4C84}" destId="{88986100-E25F-4AD5-BF06-526D0554AA6E}" srcOrd="0" destOrd="1" presId="urn:microsoft.com/office/officeart/2005/8/layout/vList2"/>
    <dgm:cxn modelId="{9B587110-DA26-4B0E-84A7-B0D596185F31}" type="presOf" srcId="{5DC6E682-0CCE-4BF4-9D74-94F9F370D122}" destId="{BB77B68E-563E-4D41-BCCD-BAB003CA6555}" srcOrd="0" destOrd="0" presId="urn:microsoft.com/office/officeart/2005/8/layout/vList2"/>
    <dgm:cxn modelId="{50AFB974-8E4D-467F-9673-3A58470E79A8}" srcId="{5A432827-87AA-48C0-AB01-6B66A3667315}" destId="{31B3FA4C-44C9-4D42-966A-69E5B6B345E8}" srcOrd="3" destOrd="0" parTransId="{EE77E3D4-0520-4811-9859-F5811597E11F}" sibTransId="{E19D62BD-05C8-43F7-AB16-180F84E9AAE6}"/>
    <dgm:cxn modelId="{5EFD3AB3-3513-412F-911A-1A76B8EFD01F}" type="presOf" srcId="{C2EB8603-BA8D-432D-87A1-036FDAFB5016}" destId="{5B939FC1-DD07-4BEE-9E9F-861EF41E3562}" srcOrd="0" destOrd="2" presId="urn:microsoft.com/office/officeart/2005/8/layout/vList2"/>
    <dgm:cxn modelId="{278A4F1D-9266-420D-B444-C950A50AE945}" type="presOf" srcId="{5A432827-87AA-48C0-AB01-6B66A3667315}" destId="{143D690B-360D-4226-A991-6E8A1ECA1D02}" srcOrd="0" destOrd="0" presId="urn:microsoft.com/office/officeart/2005/8/layout/vList2"/>
    <dgm:cxn modelId="{6B8CA407-18A1-476D-8749-B35CADDF29D3}" type="presOf" srcId="{F8DF32A3-002F-47F1-B9A4-DBF802D8B9C6}" destId="{5B939FC1-DD07-4BEE-9E9F-861EF41E3562}" srcOrd="0" destOrd="0" presId="urn:microsoft.com/office/officeart/2005/8/layout/vList2"/>
    <dgm:cxn modelId="{E9428F70-8A0F-41E7-B20A-B78FC617E0C8}" type="presOf" srcId="{31B3FA4C-44C9-4D42-966A-69E5B6B345E8}" destId="{5B939FC1-DD07-4BEE-9E9F-861EF41E3562}" srcOrd="0" destOrd="3" presId="urn:microsoft.com/office/officeart/2005/8/layout/vList2"/>
    <dgm:cxn modelId="{A1A96199-70F0-49E7-87DB-D1B758714A0B}" srcId="{B38A9C5B-7404-45F1-BEB0-EA475A91C576}" destId="{5A432827-87AA-48C0-AB01-6B66A3667315}" srcOrd="1" destOrd="0" parTransId="{2F6825C3-6B90-4A35-BCD3-0DBB87034095}" sibTransId="{BF66E096-A97F-48E9-BE44-7D3E9E75DF1B}"/>
    <dgm:cxn modelId="{B558C81B-87D0-4E04-89B6-0D7A1A6AD894}" srcId="{5DC6E682-0CCE-4BF4-9D74-94F9F370D122}" destId="{707128F8-1E5B-4E1B-9BA1-F55BE64F4C84}" srcOrd="1" destOrd="0" parTransId="{FB72032B-7E11-456A-A4D6-07BC40CC0643}" sibTransId="{EE0176F5-E3E3-40B7-8547-869E7B0EA4F6}"/>
    <dgm:cxn modelId="{0EB40553-636A-4A88-9197-863CD3408CB5}" srcId="{5A432827-87AA-48C0-AB01-6B66A3667315}" destId="{C2EB8603-BA8D-432D-87A1-036FDAFB5016}" srcOrd="2" destOrd="0" parTransId="{79E75981-90C9-467E-8597-4CF01B5D6E5C}" sibTransId="{A5C89950-4805-4EE0-891F-054A4EFA2568}"/>
    <dgm:cxn modelId="{69660938-E9A5-40A3-A422-BE3B2D91CFCD}" srcId="{5DC6E682-0CCE-4BF4-9D74-94F9F370D122}" destId="{F2F3FC7A-6A25-45FC-9F1E-5E139CE834DC}" srcOrd="0" destOrd="0" parTransId="{B8E20E58-283B-4D8B-9175-087BB55F4130}" sibTransId="{EACEDE2E-FD53-4EA8-A05A-BE2B88DE31C0}"/>
    <dgm:cxn modelId="{392FD528-634C-4984-BBFF-263CEE5B8143}" type="presParOf" srcId="{DAC3891A-F2EC-4F51-A605-B61EA095AB54}" destId="{BB77B68E-563E-4D41-BCCD-BAB003CA6555}" srcOrd="0" destOrd="0" presId="urn:microsoft.com/office/officeart/2005/8/layout/vList2"/>
    <dgm:cxn modelId="{328786D0-B46C-4937-9E12-33C17779F41A}" type="presParOf" srcId="{DAC3891A-F2EC-4F51-A605-B61EA095AB54}" destId="{88986100-E25F-4AD5-BF06-526D0554AA6E}" srcOrd="1" destOrd="0" presId="urn:microsoft.com/office/officeart/2005/8/layout/vList2"/>
    <dgm:cxn modelId="{4F0FD21B-A7BA-4E04-8696-7086F55CE43F}" type="presParOf" srcId="{DAC3891A-F2EC-4F51-A605-B61EA095AB54}" destId="{143D690B-360D-4226-A991-6E8A1ECA1D02}" srcOrd="2" destOrd="0" presId="urn:microsoft.com/office/officeart/2005/8/layout/vList2"/>
    <dgm:cxn modelId="{785AED7F-9F60-43C2-BF2A-2A2FC8383B95}" type="presParOf" srcId="{DAC3891A-F2EC-4F51-A605-B61EA095AB54}" destId="{5B939FC1-DD07-4BEE-9E9F-861EF41E35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3A7C9-2B1E-43A8-8E20-D6253DB87EF2}" type="doc">
      <dgm:prSet loTypeId="urn:microsoft.com/office/officeart/2005/8/layout/pyramid2" loCatId="list" qsTypeId="urn:microsoft.com/office/officeart/2005/8/quickstyle/simple1" qsCatId="simple" csTypeId="urn:microsoft.com/office/officeart/2005/8/colors/accent1_2" csCatId="accent1" phldr="1"/>
      <dgm:spPr/>
    </dgm:pt>
    <dgm:pt modelId="{CF274671-7FDF-474D-9CE4-D0FC6F206A20}">
      <dgm:prSet phldrT="[Text]"/>
      <dgm:spPr/>
      <dgm:t>
        <a:bodyPr/>
        <a:lstStyle/>
        <a:p>
          <a:r>
            <a:rPr lang="en-US" dirty="0" smtClean="0"/>
            <a:t>Nice to Have</a:t>
          </a:r>
          <a:endParaRPr lang="en-US" dirty="0"/>
        </a:p>
      </dgm:t>
    </dgm:pt>
    <dgm:pt modelId="{4787F36A-1E76-4326-A90C-4C5648796BFB}" type="parTrans" cxnId="{C484687A-BA96-4756-B249-5BB5B1D2F0BE}">
      <dgm:prSet/>
      <dgm:spPr/>
      <dgm:t>
        <a:bodyPr/>
        <a:lstStyle/>
        <a:p>
          <a:endParaRPr lang="en-US"/>
        </a:p>
      </dgm:t>
    </dgm:pt>
    <dgm:pt modelId="{297EFA4E-19EE-48E6-B883-CA65B2BB1AD0}" type="sibTrans" cxnId="{C484687A-BA96-4756-B249-5BB5B1D2F0BE}">
      <dgm:prSet/>
      <dgm:spPr/>
      <dgm:t>
        <a:bodyPr/>
        <a:lstStyle/>
        <a:p>
          <a:endParaRPr lang="en-US"/>
        </a:p>
      </dgm:t>
    </dgm:pt>
    <dgm:pt modelId="{AEEBF353-EB42-4F00-94C8-2D738BA662E7}">
      <dgm:prSet phldrT="[Text]"/>
      <dgm:spPr/>
      <dgm:t>
        <a:bodyPr/>
        <a:lstStyle/>
        <a:p>
          <a:r>
            <a:rPr lang="en-US" dirty="0" smtClean="0"/>
            <a:t>Not used or needed</a:t>
          </a:r>
          <a:endParaRPr lang="en-US" dirty="0"/>
        </a:p>
      </dgm:t>
    </dgm:pt>
    <dgm:pt modelId="{DBC696E4-6649-48D2-9B91-898847C047F8}" type="parTrans" cxnId="{5B464EE5-00F9-47C6-A30B-FAA836AAF2F9}">
      <dgm:prSet/>
      <dgm:spPr/>
      <dgm:t>
        <a:bodyPr/>
        <a:lstStyle/>
        <a:p>
          <a:endParaRPr lang="en-US"/>
        </a:p>
      </dgm:t>
    </dgm:pt>
    <dgm:pt modelId="{7E2A4E22-842B-4BD4-9CFB-BCABCF50B51D}" type="sibTrans" cxnId="{5B464EE5-00F9-47C6-A30B-FAA836AAF2F9}">
      <dgm:prSet/>
      <dgm:spPr/>
      <dgm:t>
        <a:bodyPr/>
        <a:lstStyle/>
        <a:p>
          <a:endParaRPr lang="en-US"/>
        </a:p>
      </dgm:t>
    </dgm:pt>
    <dgm:pt modelId="{C4EB6645-9D37-4BC9-9A2F-8C8595FF6096}">
      <dgm:prSet phldrT="[Text]"/>
      <dgm:spPr/>
      <dgm:t>
        <a:bodyPr/>
        <a:lstStyle/>
        <a:p>
          <a:r>
            <a:rPr lang="en-US" dirty="0" smtClean="0"/>
            <a:t>Must Have</a:t>
          </a:r>
          <a:endParaRPr lang="en-US" dirty="0"/>
        </a:p>
      </dgm:t>
    </dgm:pt>
    <dgm:pt modelId="{49E067C2-34FF-4E76-9AC9-156E68339B45}" type="parTrans" cxnId="{E78B90AE-9CC4-444B-ADDD-0820D8CCDC5E}">
      <dgm:prSet/>
      <dgm:spPr/>
      <dgm:t>
        <a:bodyPr/>
        <a:lstStyle/>
        <a:p>
          <a:endParaRPr lang="en-US"/>
        </a:p>
      </dgm:t>
    </dgm:pt>
    <dgm:pt modelId="{98F62233-FAA3-4225-884C-EE272F9A43F9}" type="sibTrans" cxnId="{E78B90AE-9CC4-444B-ADDD-0820D8CCDC5E}">
      <dgm:prSet/>
      <dgm:spPr/>
      <dgm:t>
        <a:bodyPr/>
        <a:lstStyle/>
        <a:p>
          <a:endParaRPr lang="en-US"/>
        </a:p>
      </dgm:t>
    </dgm:pt>
    <dgm:pt modelId="{86386445-D238-4437-B10D-E37D48A68C34}" type="pres">
      <dgm:prSet presAssocID="{4AA3A7C9-2B1E-43A8-8E20-D6253DB87EF2}" presName="compositeShape" presStyleCnt="0">
        <dgm:presLayoutVars>
          <dgm:dir/>
          <dgm:resizeHandles/>
        </dgm:presLayoutVars>
      </dgm:prSet>
      <dgm:spPr/>
    </dgm:pt>
    <dgm:pt modelId="{E5531D7B-8F1A-4BB9-B79F-C562A2091035}" type="pres">
      <dgm:prSet presAssocID="{4AA3A7C9-2B1E-43A8-8E20-D6253DB87EF2}" presName="pyramid" presStyleLbl="node1" presStyleIdx="0" presStyleCnt="1" custAng="10800000"/>
      <dgm:spPr/>
    </dgm:pt>
    <dgm:pt modelId="{30E1CE79-A4C6-4C64-99A0-2394BC5FA3D8}" type="pres">
      <dgm:prSet presAssocID="{4AA3A7C9-2B1E-43A8-8E20-D6253DB87EF2}" presName="theList" presStyleCnt="0"/>
      <dgm:spPr/>
    </dgm:pt>
    <dgm:pt modelId="{52B1B30C-097F-4A4F-AC32-7FD9BE1AAAA3}" type="pres">
      <dgm:prSet presAssocID="{C4EB6645-9D37-4BC9-9A2F-8C8595FF6096}" presName="aNode" presStyleLbl="fgAcc1" presStyleIdx="0" presStyleCnt="3">
        <dgm:presLayoutVars>
          <dgm:bulletEnabled val="1"/>
        </dgm:presLayoutVars>
      </dgm:prSet>
      <dgm:spPr/>
      <dgm:t>
        <a:bodyPr/>
        <a:lstStyle/>
        <a:p>
          <a:endParaRPr lang="en-US"/>
        </a:p>
      </dgm:t>
    </dgm:pt>
    <dgm:pt modelId="{2C323979-E583-4349-9720-BC179094D1FD}" type="pres">
      <dgm:prSet presAssocID="{C4EB6645-9D37-4BC9-9A2F-8C8595FF6096}" presName="aSpace" presStyleCnt="0"/>
      <dgm:spPr/>
    </dgm:pt>
    <dgm:pt modelId="{FEF17ADB-63D8-4A56-9B92-854DB6F5A04E}" type="pres">
      <dgm:prSet presAssocID="{CF274671-7FDF-474D-9CE4-D0FC6F206A20}" presName="aNode" presStyleLbl="fgAcc1" presStyleIdx="1" presStyleCnt="3">
        <dgm:presLayoutVars>
          <dgm:bulletEnabled val="1"/>
        </dgm:presLayoutVars>
      </dgm:prSet>
      <dgm:spPr/>
      <dgm:t>
        <a:bodyPr/>
        <a:lstStyle/>
        <a:p>
          <a:endParaRPr lang="en-US"/>
        </a:p>
      </dgm:t>
    </dgm:pt>
    <dgm:pt modelId="{47C216E3-BF2E-4C93-963B-61973AF9682C}" type="pres">
      <dgm:prSet presAssocID="{CF274671-7FDF-474D-9CE4-D0FC6F206A20}" presName="aSpace" presStyleCnt="0"/>
      <dgm:spPr/>
    </dgm:pt>
    <dgm:pt modelId="{786975A0-8F3C-42ED-BAAE-A429AE3A081B}" type="pres">
      <dgm:prSet presAssocID="{AEEBF353-EB42-4F00-94C8-2D738BA662E7}" presName="aNode" presStyleLbl="fgAcc1" presStyleIdx="2" presStyleCnt="3">
        <dgm:presLayoutVars>
          <dgm:bulletEnabled val="1"/>
        </dgm:presLayoutVars>
      </dgm:prSet>
      <dgm:spPr/>
      <dgm:t>
        <a:bodyPr/>
        <a:lstStyle/>
        <a:p>
          <a:endParaRPr lang="en-US"/>
        </a:p>
      </dgm:t>
    </dgm:pt>
    <dgm:pt modelId="{7A926EF8-8200-4D91-B3C9-A472D5912FBA}" type="pres">
      <dgm:prSet presAssocID="{AEEBF353-EB42-4F00-94C8-2D738BA662E7}" presName="aSpace" presStyleCnt="0"/>
      <dgm:spPr/>
    </dgm:pt>
  </dgm:ptLst>
  <dgm:cxnLst>
    <dgm:cxn modelId="{AD8C6302-A9EA-49D0-9763-4959AC208E30}" type="presOf" srcId="{AEEBF353-EB42-4F00-94C8-2D738BA662E7}" destId="{786975A0-8F3C-42ED-BAAE-A429AE3A081B}" srcOrd="0" destOrd="0" presId="urn:microsoft.com/office/officeart/2005/8/layout/pyramid2"/>
    <dgm:cxn modelId="{7DF8B871-AE35-4C99-B067-DC77B220D403}" type="presOf" srcId="{C4EB6645-9D37-4BC9-9A2F-8C8595FF6096}" destId="{52B1B30C-097F-4A4F-AC32-7FD9BE1AAAA3}" srcOrd="0" destOrd="0" presId="urn:microsoft.com/office/officeart/2005/8/layout/pyramid2"/>
    <dgm:cxn modelId="{C484687A-BA96-4756-B249-5BB5B1D2F0BE}" srcId="{4AA3A7C9-2B1E-43A8-8E20-D6253DB87EF2}" destId="{CF274671-7FDF-474D-9CE4-D0FC6F206A20}" srcOrd="1" destOrd="0" parTransId="{4787F36A-1E76-4326-A90C-4C5648796BFB}" sibTransId="{297EFA4E-19EE-48E6-B883-CA65B2BB1AD0}"/>
    <dgm:cxn modelId="{E78B90AE-9CC4-444B-ADDD-0820D8CCDC5E}" srcId="{4AA3A7C9-2B1E-43A8-8E20-D6253DB87EF2}" destId="{C4EB6645-9D37-4BC9-9A2F-8C8595FF6096}" srcOrd="0" destOrd="0" parTransId="{49E067C2-34FF-4E76-9AC9-156E68339B45}" sibTransId="{98F62233-FAA3-4225-884C-EE272F9A43F9}"/>
    <dgm:cxn modelId="{5B464EE5-00F9-47C6-A30B-FAA836AAF2F9}" srcId="{4AA3A7C9-2B1E-43A8-8E20-D6253DB87EF2}" destId="{AEEBF353-EB42-4F00-94C8-2D738BA662E7}" srcOrd="2" destOrd="0" parTransId="{DBC696E4-6649-48D2-9B91-898847C047F8}" sibTransId="{7E2A4E22-842B-4BD4-9CFB-BCABCF50B51D}"/>
    <dgm:cxn modelId="{991F0F02-95D0-4E75-8CD6-40039633062C}" type="presOf" srcId="{CF274671-7FDF-474D-9CE4-D0FC6F206A20}" destId="{FEF17ADB-63D8-4A56-9B92-854DB6F5A04E}" srcOrd="0" destOrd="0" presId="urn:microsoft.com/office/officeart/2005/8/layout/pyramid2"/>
    <dgm:cxn modelId="{46ECD75F-AAE9-4783-8AC8-693607FA7C1E}" type="presOf" srcId="{4AA3A7C9-2B1E-43A8-8E20-D6253DB87EF2}" destId="{86386445-D238-4437-B10D-E37D48A68C34}" srcOrd="0" destOrd="0" presId="urn:microsoft.com/office/officeart/2005/8/layout/pyramid2"/>
    <dgm:cxn modelId="{0CD0FCEA-2134-4C47-A92E-6D5622C84548}" type="presParOf" srcId="{86386445-D238-4437-B10D-E37D48A68C34}" destId="{E5531D7B-8F1A-4BB9-B79F-C562A2091035}" srcOrd="0" destOrd="0" presId="urn:microsoft.com/office/officeart/2005/8/layout/pyramid2"/>
    <dgm:cxn modelId="{5688638A-C86C-437B-BF95-7AF16BA6FC3F}" type="presParOf" srcId="{86386445-D238-4437-B10D-E37D48A68C34}" destId="{30E1CE79-A4C6-4C64-99A0-2394BC5FA3D8}" srcOrd="1" destOrd="0" presId="urn:microsoft.com/office/officeart/2005/8/layout/pyramid2"/>
    <dgm:cxn modelId="{C1BF9562-BC7F-4971-BBDF-CE4F8C5965D8}" type="presParOf" srcId="{30E1CE79-A4C6-4C64-99A0-2394BC5FA3D8}" destId="{52B1B30C-097F-4A4F-AC32-7FD9BE1AAAA3}" srcOrd="0" destOrd="0" presId="urn:microsoft.com/office/officeart/2005/8/layout/pyramid2"/>
    <dgm:cxn modelId="{40F334F5-AAF8-4DE0-9FA8-70444D9DDEB2}" type="presParOf" srcId="{30E1CE79-A4C6-4C64-99A0-2394BC5FA3D8}" destId="{2C323979-E583-4349-9720-BC179094D1FD}" srcOrd="1" destOrd="0" presId="urn:microsoft.com/office/officeart/2005/8/layout/pyramid2"/>
    <dgm:cxn modelId="{80081B22-2751-4BB9-8374-DF3953678F52}" type="presParOf" srcId="{30E1CE79-A4C6-4C64-99A0-2394BC5FA3D8}" destId="{FEF17ADB-63D8-4A56-9B92-854DB6F5A04E}" srcOrd="2" destOrd="0" presId="urn:microsoft.com/office/officeart/2005/8/layout/pyramid2"/>
    <dgm:cxn modelId="{27CCA304-2F7F-45D2-9D63-DBAEA5240B0A}" type="presParOf" srcId="{30E1CE79-A4C6-4C64-99A0-2394BC5FA3D8}" destId="{47C216E3-BF2E-4C93-963B-61973AF9682C}" srcOrd="3" destOrd="0" presId="urn:microsoft.com/office/officeart/2005/8/layout/pyramid2"/>
    <dgm:cxn modelId="{FEF3993E-5992-4C2A-A793-3CA14209236E}" type="presParOf" srcId="{30E1CE79-A4C6-4C64-99A0-2394BC5FA3D8}" destId="{786975A0-8F3C-42ED-BAAE-A429AE3A081B}" srcOrd="4" destOrd="0" presId="urn:microsoft.com/office/officeart/2005/8/layout/pyramid2"/>
    <dgm:cxn modelId="{37AED45F-3E84-422C-8A17-FAF5A1989E90}" type="presParOf" srcId="{30E1CE79-A4C6-4C64-99A0-2394BC5FA3D8}" destId="{7A926EF8-8200-4D91-B3C9-A472D5912FB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F4A6A-C83B-4F75-8F81-BE2D0EE4AAB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40244F-81F7-426D-823B-EDB6EF362B27}">
      <dgm:prSet phldrT="[Text]"/>
      <dgm:spPr/>
      <dgm:t>
        <a:bodyPr/>
        <a:lstStyle/>
        <a:p>
          <a:r>
            <a:rPr lang="en-US" dirty="0" smtClean="0"/>
            <a:t>Can port to App Model</a:t>
          </a:r>
          <a:endParaRPr lang="en-US" dirty="0"/>
        </a:p>
      </dgm:t>
    </dgm:pt>
    <dgm:pt modelId="{23621358-63C6-4CF2-A969-D0F271F28246}" type="parTrans" cxnId="{9A17DC47-0F5F-4863-8D49-D39B2C41CA44}">
      <dgm:prSet/>
      <dgm:spPr/>
      <dgm:t>
        <a:bodyPr/>
        <a:lstStyle/>
        <a:p>
          <a:endParaRPr lang="en-US"/>
        </a:p>
      </dgm:t>
    </dgm:pt>
    <dgm:pt modelId="{62C59FC9-9573-4AFD-8C59-E57783C0FA70}" type="sibTrans" cxnId="{9A17DC47-0F5F-4863-8D49-D39B2C41CA44}">
      <dgm:prSet/>
      <dgm:spPr/>
      <dgm:t>
        <a:bodyPr/>
        <a:lstStyle/>
        <a:p>
          <a:endParaRPr lang="en-US"/>
        </a:p>
      </dgm:t>
    </dgm:pt>
    <dgm:pt modelId="{155249BA-285F-4955-A60D-EED271D1FD64}">
      <dgm:prSet phldrT="[Text]"/>
      <dgm:spPr/>
      <dgm:t>
        <a:bodyPr/>
        <a:lstStyle/>
        <a:p>
          <a:r>
            <a:rPr lang="en-US" dirty="0" smtClean="0"/>
            <a:t>Requires redesign</a:t>
          </a:r>
          <a:endParaRPr lang="en-US" dirty="0"/>
        </a:p>
      </dgm:t>
    </dgm:pt>
    <dgm:pt modelId="{7A9EDAFE-B1C8-4676-9FCC-A803506E0478}" type="parTrans" cxnId="{1083E322-FE36-476F-BB5F-634A5D953044}">
      <dgm:prSet/>
      <dgm:spPr/>
      <dgm:t>
        <a:bodyPr/>
        <a:lstStyle/>
        <a:p>
          <a:endParaRPr lang="en-US"/>
        </a:p>
      </dgm:t>
    </dgm:pt>
    <dgm:pt modelId="{7C9C6701-0280-4FA2-AF45-0AAD1571E6B5}" type="sibTrans" cxnId="{1083E322-FE36-476F-BB5F-634A5D953044}">
      <dgm:prSet/>
      <dgm:spPr/>
      <dgm:t>
        <a:bodyPr/>
        <a:lstStyle/>
        <a:p>
          <a:endParaRPr lang="en-US"/>
        </a:p>
      </dgm:t>
    </dgm:pt>
    <dgm:pt modelId="{D625BCB2-C616-4D0A-BB85-BCEA7D567E25}">
      <dgm:prSet phldrT="[Text]"/>
      <dgm:spPr/>
      <dgm:t>
        <a:bodyPr/>
        <a:lstStyle/>
        <a:p>
          <a:r>
            <a:rPr lang="en-US" dirty="0" smtClean="0"/>
            <a:t>Blockers need workarounds</a:t>
          </a:r>
          <a:endParaRPr lang="en-US" dirty="0"/>
        </a:p>
      </dgm:t>
    </dgm:pt>
    <dgm:pt modelId="{0F3A6C6C-64A8-4CB2-A772-D272EF4F242D}" type="parTrans" cxnId="{5971FF38-A8E2-46A3-8710-6DC9C2375DC4}">
      <dgm:prSet/>
      <dgm:spPr/>
      <dgm:t>
        <a:bodyPr/>
        <a:lstStyle/>
        <a:p>
          <a:endParaRPr lang="en-US"/>
        </a:p>
      </dgm:t>
    </dgm:pt>
    <dgm:pt modelId="{D124AF4D-2E3E-4FDA-8FBE-8BF31B07D28C}" type="sibTrans" cxnId="{5971FF38-A8E2-46A3-8710-6DC9C2375DC4}">
      <dgm:prSet/>
      <dgm:spPr/>
      <dgm:t>
        <a:bodyPr/>
        <a:lstStyle/>
        <a:p>
          <a:endParaRPr lang="en-US"/>
        </a:p>
      </dgm:t>
    </dgm:pt>
    <dgm:pt modelId="{CCC8F563-10B1-4522-B20C-8FFDD5369DC8}">
      <dgm:prSet phldrT="[Text]"/>
      <dgm:spPr/>
      <dgm:t>
        <a:bodyPr/>
        <a:lstStyle/>
        <a:p>
          <a:r>
            <a:rPr lang="en-US" dirty="0" smtClean="0"/>
            <a:t>Hard blockers</a:t>
          </a:r>
          <a:endParaRPr lang="en-US" dirty="0"/>
        </a:p>
      </dgm:t>
    </dgm:pt>
    <dgm:pt modelId="{28D42D5E-6BE3-4385-9182-B7B091A1468B}" type="parTrans" cxnId="{260134EE-6877-4288-AFBD-9528A65BAF4B}">
      <dgm:prSet/>
      <dgm:spPr/>
      <dgm:t>
        <a:bodyPr/>
        <a:lstStyle/>
        <a:p>
          <a:endParaRPr lang="en-US"/>
        </a:p>
      </dgm:t>
    </dgm:pt>
    <dgm:pt modelId="{9DD82157-B4EF-4500-BAA3-6882D99E56A2}" type="sibTrans" cxnId="{260134EE-6877-4288-AFBD-9528A65BAF4B}">
      <dgm:prSet/>
      <dgm:spPr/>
      <dgm:t>
        <a:bodyPr/>
        <a:lstStyle/>
        <a:p>
          <a:endParaRPr lang="en-US"/>
        </a:p>
      </dgm:t>
    </dgm:pt>
    <dgm:pt modelId="{1436D953-0826-4ABE-A890-187969DADB9F}" type="pres">
      <dgm:prSet presAssocID="{87BF4A6A-C83B-4F75-8F81-BE2D0EE4AABC}" presName="Name0" presStyleCnt="0">
        <dgm:presLayoutVars>
          <dgm:chMax val="7"/>
          <dgm:chPref val="7"/>
          <dgm:dir/>
        </dgm:presLayoutVars>
      </dgm:prSet>
      <dgm:spPr/>
      <dgm:t>
        <a:bodyPr/>
        <a:lstStyle/>
        <a:p>
          <a:endParaRPr lang="en-US"/>
        </a:p>
      </dgm:t>
    </dgm:pt>
    <dgm:pt modelId="{98A8D75F-007B-4B1F-A767-DEF5E74FEB80}" type="pres">
      <dgm:prSet presAssocID="{87BF4A6A-C83B-4F75-8F81-BE2D0EE4AABC}" presName="Name1" presStyleCnt="0"/>
      <dgm:spPr/>
    </dgm:pt>
    <dgm:pt modelId="{FF8368CA-63BD-4A79-8A6C-582D3269AC8A}" type="pres">
      <dgm:prSet presAssocID="{87BF4A6A-C83B-4F75-8F81-BE2D0EE4AABC}" presName="cycle" presStyleCnt="0"/>
      <dgm:spPr/>
    </dgm:pt>
    <dgm:pt modelId="{56B1B4A8-D76F-48D0-A574-F9BA9FBC82EA}" type="pres">
      <dgm:prSet presAssocID="{87BF4A6A-C83B-4F75-8F81-BE2D0EE4AABC}" presName="srcNode" presStyleLbl="node1" presStyleIdx="0" presStyleCnt="4"/>
      <dgm:spPr/>
    </dgm:pt>
    <dgm:pt modelId="{43A72BD0-0F05-4C88-8DBD-56413B864880}" type="pres">
      <dgm:prSet presAssocID="{87BF4A6A-C83B-4F75-8F81-BE2D0EE4AABC}" presName="conn" presStyleLbl="parChTrans1D2" presStyleIdx="0" presStyleCnt="1"/>
      <dgm:spPr/>
      <dgm:t>
        <a:bodyPr/>
        <a:lstStyle/>
        <a:p>
          <a:endParaRPr lang="en-US"/>
        </a:p>
      </dgm:t>
    </dgm:pt>
    <dgm:pt modelId="{BB0E7C23-39A6-49AA-8C9D-C095A8F644BE}" type="pres">
      <dgm:prSet presAssocID="{87BF4A6A-C83B-4F75-8F81-BE2D0EE4AABC}" presName="extraNode" presStyleLbl="node1" presStyleIdx="0" presStyleCnt="4"/>
      <dgm:spPr/>
    </dgm:pt>
    <dgm:pt modelId="{79F1A86F-7EFB-43A8-91FB-DFFF0C21CB94}" type="pres">
      <dgm:prSet presAssocID="{87BF4A6A-C83B-4F75-8F81-BE2D0EE4AABC}" presName="dstNode" presStyleLbl="node1" presStyleIdx="0" presStyleCnt="4"/>
      <dgm:spPr/>
    </dgm:pt>
    <dgm:pt modelId="{125C74CB-F719-4C2E-8D7B-5FB4F305FB50}" type="pres">
      <dgm:prSet presAssocID="{E840244F-81F7-426D-823B-EDB6EF362B27}" presName="text_1" presStyleLbl="node1" presStyleIdx="0" presStyleCnt="4">
        <dgm:presLayoutVars>
          <dgm:bulletEnabled val="1"/>
        </dgm:presLayoutVars>
      </dgm:prSet>
      <dgm:spPr/>
      <dgm:t>
        <a:bodyPr/>
        <a:lstStyle/>
        <a:p>
          <a:endParaRPr lang="en-US"/>
        </a:p>
      </dgm:t>
    </dgm:pt>
    <dgm:pt modelId="{C691C86E-7D66-4699-B0DA-32C1BD8A7296}" type="pres">
      <dgm:prSet presAssocID="{E840244F-81F7-426D-823B-EDB6EF362B27}" presName="accent_1" presStyleCnt="0"/>
      <dgm:spPr/>
    </dgm:pt>
    <dgm:pt modelId="{517417D4-CBD1-4E99-A913-F77B4331A216}" type="pres">
      <dgm:prSet presAssocID="{E840244F-81F7-426D-823B-EDB6EF362B27}" presName="accentRepeatNode" presStyleLbl="solidFgAcc1" presStyleIdx="0" presStyleCnt="4"/>
      <dgm:spPr/>
    </dgm:pt>
    <dgm:pt modelId="{C356AE61-52DF-4ECA-868E-D524C20583CF}" type="pres">
      <dgm:prSet presAssocID="{155249BA-285F-4955-A60D-EED271D1FD64}" presName="text_2" presStyleLbl="node1" presStyleIdx="1" presStyleCnt="4">
        <dgm:presLayoutVars>
          <dgm:bulletEnabled val="1"/>
        </dgm:presLayoutVars>
      </dgm:prSet>
      <dgm:spPr/>
      <dgm:t>
        <a:bodyPr/>
        <a:lstStyle/>
        <a:p>
          <a:endParaRPr lang="en-US"/>
        </a:p>
      </dgm:t>
    </dgm:pt>
    <dgm:pt modelId="{B56D412B-866A-497B-87B3-7EB6CAC5A858}" type="pres">
      <dgm:prSet presAssocID="{155249BA-285F-4955-A60D-EED271D1FD64}" presName="accent_2" presStyleCnt="0"/>
      <dgm:spPr/>
    </dgm:pt>
    <dgm:pt modelId="{1A404771-BC22-49E5-8DA9-837F805FDC3B}" type="pres">
      <dgm:prSet presAssocID="{155249BA-285F-4955-A60D-EED271D1FD64}" presName="accentRepeatNode" presStyleLbl="solidFgAcc1" presStyleIdx="1" presStyleCnt="4"/>
      <dgm:spPr/>
    </dgm:pt>
    <dgm:pt modelId="{A82B6565-E107-4211-ADA2-3E50AA919CA6}" type="pres">
      <dgm:prSet presAssocID="{D625BCB2-C616-4D0A-BB85-BCEA7D567E25}" presName="text_3" presStyleLbl="node1" presStyleIdx="2" presStyleCnt="4">
        <dgm:presLayoutVars>
          <dgm:bulletEnabled val="1"/>
        </dgm:presLayoutVars>
      </dgm:prSet>
      <dgm:spPr/>
      <dgm:t>
        <a:bodyPr/>
        <a:lstStyle/>
        <a:p>
          <a:endParaRPr lang="en-US"/>
        </a:p>
      </dgm:t>
    </dgm:pt>
    <dgm:pt modelId="{92D28CF3-75F4-493D-A473-D22207CB0282}" type="pres">
      <dgm:prSet presAssocID="{D625BCB2-C616-4D0A-BB85-BCEA7D567E25}" presName="accent_3" presStyleCnt="0"/>
      <dgm:spPr/>
    </dgm:pt>
    <dgm:pt modelId="{6C3DF4C6-7F18-4A62-8375-F7549BB8BA08}" type="pres">
      <dgm:prSet presAssocID="{D625BCB2-C616-4D0A-BB85-BCEA7D567E25}" presName="accentRepeatNode" presStyleLbl="solidFgAcc1" presStyleIdx="2" presStyleCnt="4"/>
      <dgm:spPr/>
    </dgm:pt>
    <dgm:pt modelId="{0E9DA385-6AE4-4D11-AFCA-68F89A21BD26}" type="pres">
      <dgm:prSet presAssocID="{CCC8F563-10B1-4522-B20C-8FFDD5369DC8}" presName="text_4" presStyleLbl="node1" presStyleIdx="3" presStyleCnt="4">
        <dgm:presLayoutVars>
          <dgm:bulletEnabled val="1"/>
        </dgm:presLayoutVars>
      </dgm:prSet>
      <dgm:spPr/>
      <dgm:t>
        <a:bodyPr/>
        <a:lstStyle/>
        <a:p>
          <a:endParaRPr lang="en-US"/>
        </a:p>
      </dgm:t>
    </dgm:pt>
    <dgm:pt modelId="{A67E5E7C-BB72-4C7E-8CA0-ACD11B57E65F}" type="pres">
      <dgm:prSet presAssocID="{CCC8F563-10B1-4522-B20C-8FFDD5369DC8}" presName="accent_4" presStyleCnt="0"/>
      <dgm:spPr/>
    </dgm:pt>
    <dgm:pt modelId="{2F2C24CB-DBD4-4D1C-AE78-47CB2AF11D65}" type="pres">
      <dgm:prSet presAssocID="{CCC8F563-10B1-4522-B20C-8FFDD5369DC8}" presName="accentRepeatNode" presStyleLbl="solidFgAcc1" presStyleIdx="3" presStyleCnt="4"/>
      <dgm:spPr/>
    </dgm:pt>
  </dgm:ptLst>
  <dgm:cxnLst>
    <dgm:cxn modelId="{80161957-CEA7-48D5-8CE7-433E4DBFCB08}" type="presOf" srcId="{E840244F-81F7-426D-823B-EDB6EF362B27}" destId="{125C74CB-F719-4C2E-8D7B-5FB4F305FB50}" srcOrd="0" destOrd="0" presId="urn:microsoft.com/office/officeart/2008/layout/VerticalCurvedList"/>
    <dgm:cxn modelId="{260134EE-6877-4288-AFBD-9528A65BAF4B}" srcId="{87BF4A6A-C83B-4F75-8F81-BE2D0EE4AABC}" destId="{CCC8F563-10B1-4522-B20C-8FFDD5369DC8}" srcOrd="3" destOrd="0" parTransId="{28D42D5E-6BE3-4385-9182-B7B091A1468B}" sibTransId="{9DD82157-B4EF-4500-BAA3-6882D99E56A2}"/>
    <dgm:cxn modelId="{7867E6A0-E201-483E-A64D-025AE734D96F}" type="presOf" srcId="{62C59FC9-9573-4AFD-8C59-E57783C0FA70}" destId="{43A72BD0-0F05-4C88-8DBD-56413B864880}" srcOrd="0" destOrd="0" presId="urn:microsoft.com/office/officeart/2008/layout/VerticalCurvedList"/>
    <dgm:cxn modelId="{8922419D-17A0-4BCA-8A64-005FD7549F72}" type="presOf" srcId="{155249BA-285F-4955-A60D-EED271D1FD64}" destId="{C356AE61-52DF-4ECA-868E-D524C20583CF}" srcOrd="0" destOrd="0" presId="urn:microsoft.com/office/officeart/2008/layout/VerticalCurvedList"/>
    <dgm:cxn modelId="{D73E2914-7499-4336-8034-BC788FADC8BF}" type="presOf" srcId="{87BF4A6A-C83B-4F75-8F81-BE2D0EE4AABC}" destId="{1436D953-0826-4ABE-A890-187969DADB9F}" srcOrd="0" destOrd="0" presId="urn:microsoft.com/office/officeart/2008/layout/VerticalCurvedList"/>
    <dgm:cxn modelId="{5971FF38-A8E2-46A3-8710-6DC9C2375DC4}" srcId="{87BF4A6A-C83B-4F75-8F81-BE2D0EE4AABC}" destId="{D625BCB2-C616-4D0A-BB85-BCEA7D567E25}" srcOrd="2" destOrd="0" parTransId="{0F3A6C6C-64A8-4CB2-A772-D272EF4F242D}" sibTransId="{D124AF4D-2E3E-4FDA-8FBE-8BF31B07D28C}"/>
    <dgm:cxn modelId="{1083E322-FE36-476F-BB5F-634A5D953044}" srcId="{87BF4A6A-C83B-4F75-8F81-BE2D0EE4AABC}" destId="{155249BA-285F-4955-A60D-EED271D1FD64}" srcOrd="1" destOrd="0" parTransId="{7A9EDAFE-B1C8-4676-9FCC-A803506E0478}" sibTransId="{7C9C6701-0280-4FA2-AF45-0AAD1571E6B5}"/>
    <dgm:cxn modelId="{2BE07C97-AEC5-4491-87F5-421D0EE878AA}" type="presOf" srcId="{D625BCB2-C616-4D0A-BB85-BCEA7D567E25}" destId="{A82B6565-E107-4211-ADA2-3E50AA919CA6}" srcOrd="0" destOrd="0" presId="urn:microsoft.com/office/officeart/2008/layout/VerticalCurvedList"/>
    <dgm:cxn modelId="{0FCAB909-329B-4F71-B0CF-EB1A95884624}" type="presOf" srcId="{CCC8F563-10B1-4522-B20C-8FFDD5369DC8}" destId="{0E9DA385-6AE4-4D11-AFCA-68F89A21BD26}" srcOrd="0" destOrd="0" presId="urn:microsoft.com/office/officeart/2008/layout/VerticalCurvedList"/>
    <dgm:cxn modelId="{9A17DC47-0F5F-4863-8D49-D39B2C41CA44}" srcId="{87BF4A6A-C83B-4F75-8F81-BE2D0EE4AABC}" destId="{E840244F-81F7-426D-823B-EDB6EF362B27}" srcOrd="0" destOrd="0" parTransId="{23621358-63C6-4CF2-A969-D0F271F28246}" sibTransId="{62C59FC9-9573-4AFD-8C59-E57783C0FA70}"/>
    <dgm:cxn modelId="{01E99D2D-F2B0-41F4-A1A3-1DB8AB764024}" type="presParOf" srcId="{1436D953-0826-4ABE-A890-187969DADB9F}" destId="{98A8D75F-007B-4B1F-A767-DEF5E74FEB80}" srcOrd="0" destOrd="0" presId="urn:microsoft.com/office/officeart/2008/layout/VerticalCurvedList"/>
    <dgm:cxn modelId="{DC359ACC-A10F-41C7-B518-8CD43EAFB7A1}" type="presParOf" srcId="{98A8D75F-007B-4B1F-A767-DEF5E74FEB80}" destId="{FF8368CA-63BD-4A79-8A6C-582D3269AC8A}" srcOrd="0" destOrd="0" presId="urn:microsoft.com/office/officeart/2008/layout/VerticalCurvedList"/>
    <dgm:cxn modelId="{B3EA1300-0E0A-44CB-AAB9-A36E1D676572}" type="presParOf" srcId="{FF8368CA-63BD-4A79-8A6C-582D3269AC8A}" destId="{56B1B4A8-D76F-48D0-A574-F9BA9FBC82EA}" srcOrd="0" destOrd="0" presId="urn:microsoft.com/office/officeart/2008/layout/VerticalCurvedList"/>
    <dgm:cxn modelId="{586D6ED6-231C-4CCF-B5B1-B81BBA66F450}" type="presParOf" srcId="{FF8368CA-63BD-4A79-8A6C-582D3269AC8A}" destId="{43A72BD0-0F05-4C88-8DBD-56413B864880}" srcOrd="1" destOrd="0" presId="urn:microsoft.com/office/officeart/2008/layout/VerticalCurvedList"/>
    <dgm:cxn modelId="{15C9A5B4-3DC0-4075-A85C-B7CD2BD1AEBD}" type="presParOf" srcId="{FF8368CA-63BD-4A79-8A6C-582D3269AC8A}" destId="{BB0E7C23-39A6-49AA-8C9D-C095A8F644BE}" srcOrd="2" destOrd="0" presId="urn:microsoft.com/office/officeart/2008/layout/VerticalCurvedList"/>
    <dgm:cxn modelId="{03D056A5-7A63-48AF-B22A-03A305D7F5EE}" type="presParOf" srcId="{FF8368CA-63BD-4A79-8A6C-582D3269AC8A}" destId="{79F1A86F-7EFB-43A8-91FB-DFFF0C21CB94}" srcOrd="3" destOrd="0" presId="urn:microsoft.com/office/officeart/2008/layout/VerticalCurvedList"/>
    <dgm:cxn modelId="{F9ECB100-A3AB-46CB-84EE-BE96705EBA3E}" type="presParOf" srcId="{98A8D75F-007B-4B1F-A767-DEF5E74FEB80}" destId="{125C74CB-F719-4C2E-8D7B-5FB4F305FB50}" srcOrd="1" destOrd="0" presId="urn:microsoft.com/office/officeart/2008/layout/VerticalCurvedList"/>
    <dgm:cxn modelId="{543E8829-F08C-422F-BA12-BFBB134CCC6E}" type="presParOf" srcId="{98A8D75F-007B-4B1F-A767-DEF5E74FEB80}" destId="{C691C86E-7D66-4699-B0DA-32C1BD8A7296}" srcOrd="2" destOrd="0" presId="urn:microsoft.com/office/officeart/2008/layout/VerticalCurvedList"/>
    <dgm:cxn modelId="{5049889F-E4DB-4E9A-A283-F10432B94EE9}" type="presParOf" srcId="{C691C86E-7D66-4699-B0DA-32C1BD8A7296}" destId="{517417D4-CBD1-4E99-A913-F77B4331A216}" srcOrd="0" destOrd="0" presId="urn:microsoft.com/office/officeart/2008/layout/VerticalCurvedList"/>
    <dgm:cxn modelId="{A81C5336-AFB4-481E-AE13-67D3A371BFFD}" type="presParOf" srcId="{98A8D75F-007B-4B1F-A767-DEF5E74FEB80}" destId="{C356AE61-52DF-4ECA-868E-D524C20583CF}" srcOrd="3" destOrd="0" presId="urn:microsoft.com/office/officeart/2008/layout/VerticalCurvedList"/>
    <dgm:cxn modelId="{A467A8B3-DAA3-40E6-A66B-AD0A1FE14489}" type="presParOf" srcId="{98A8D75F-007B-4B1F-A767-DEF5E74FEB80}" destId="{B56D412B-866A-497B-87B3-7EB6CAC5A858}" srcOrd="4" destOrd="0" presId="urn:microsoft.com/office/officeart/2008/layout/VerticalCurvedList"/>
    <dgm:cxn modelId="{FCF1AE9C-84A8-4C73-AED0-160830F3C9B6}" type="presParOf" srcId="{B56D412B-866A-497B-87B3-7EB6CAC5A858}" destId="{1A404771-BC22-49E5-8DA9-837F805FDC3B}" srcOrd="0" destOrd="0" presId="urn:microsoft.com/office/officeart/2008/layout/VerticalCurvedList"/>
    <dgm:cxn modelId="{FF4E0565-9A0F-4C58-97F8-B233DC9A8F86}" type="presParOf" srcId="{98A8D75F-007B-4B1F-A767-DEF5E74FEB80}" destId="{A82B6565-E107-4211-ADA2-3E50AA919CA6}" srcOrd="5" destOrd="0" presId="urn:microsoft.com/office/officeart/2008/layout/VerticalCurvedList"/>
    <dgm:cxn modelId="{F483EA85-16EC-46A3-98ED-F7BFB4F8721D}" type="presParOf" srcId="{98A8D75F-007B-4B1F-A767-DEF5E74FEB80}" destId="{92D28CF3-75F4-493D-A473-D22207CB0282}" srcOrd="6" destOrd="0" presId="urn:microsoft.com/office/officeart/2008/layout/VerticalCurvedList"/>
    <dgm:cxn modelId="{60E03278-8D5E-4AF3-AC99-D9E79961B42B}" type="presParOf" srcId="{92D28CF3-75F4-493D-A473-D22207CB0282}" destId="{6C3DF4C6-7F18-4A62-8375-F7549BB8BA08}" srcOrd="0" destOrd="0" presId="urn:microsoft.com/office/officeart/2008/layout/VerticalCurvedList"/>
    <dgm:cxn modelId="{6E3F8333-3CF0-42B6-8D46-8D123B1FD9C4}" type="presParOf" srcId="{98A8D75F-007B-4B1F-A767-DEF5E74FEB80}" destId="{0E9DA385-6AE4-4D11-AFCA-68F89A21BD26}" srcOrd="7" destOrd="0" presId="urn:microsoft.com/office/officeart/2008/layout/VerticalCurvedList"/>
    <dgm:cxn modelId="{3319913E-FE8D-4A7E-84B5-27F8D07EA9B4}" type="presParOf" srcId="{98A8D75F-007B-4B1F-A767-DEF5E74FEB80}" destId="{A67E5E7C-BB72-4C7E-8CA0-ACD11B57E65F}" srcOrd="8" destOrd="0" presId="urn:microsoft.com/office/officeart/2008/layout/VerticalCurvedList"/>
    <dgm:cxn modelId="{81B4426A-EDAB-4962-BB74-6060F257D9B4}" type="presParOf" srcId="{A67E5E7C-BB72-4C7E-8CA0-ACD11B57E65F}" destId="{2F2C24CB-DBD4-4D1C-AE78-47CB2AF11D6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229C6-300E-40D6-9998-21DD8D3161D0}" type="doc">
      <dgm:prSet loTypeId="urn:microsoft.com/office/officeart/2005/8/layout/hProcess3" loCatId="process" qsTypeId="urn:microsoft.com/office/officeart/2005/8/quickstyle/simple1" qsCatId="simple" csTypeId="urn:microsoft.com/office/officeart/2005/8/colors/accent1_2" csCatId="accent1" phldr="1"/>
      <dgm:spPr/>
    </dgm:pt>
    <dgm:pt modelId="{C46AB2A6-8181-4E08-8AFB-0B78132CEE4F}">
      <dgm:prSet phldrT="[Text]"/>
      <dgm:spPr/>
      <dgm:t>
        <a:bodyPr/>
        <a:lstStyle/>
        <a:p>
          <a:r>
            <a:rPr lang="en-US" dirty="0" smtClean="0">
              <a:solidFill>
                <a:schemeClr val="bg1"/>
              </a:solidFill>
            </a:rPr>
            <a:t>Kick Off</a:t>
          </a:r>
          <a:endParaRPr lang="en-US" dirty="0">
            <a:solidFill>
              <a:schemeClr val="bg1"/>
            </a:solidFill>
          </a:endParaRPr>
        </a:p>
      </dgm:t>
    </dgm:pt>
    <dgm:pt modelId="{CC6A7475-FA14-4D4E-9951-596631FA5958}" type="parTrans" cxnId="{9047CEA5-7F0E-48DE-B491-E8F382AF22AB}">
      <dgm:prSet/>
      <dgm:spPr/>
      <dgm:t>
        <a:bodyPr/>
        <a:lstStyle/>
        <a:p>
          <a:endParaRPr lang="en-US"/>
        </a:p>
      </dgm:t>
    </dgm:pt>
    <dgm:pt modelId="{D11C7C86-4453-4D7F-A0E2-95B49FE4F8CB}" type="sibTrans" cxnId="{9047CEA5-7F0E-48DE-B491-E8F382AF22AB}">
      <dgm:prSet/>
      <dgm:spPr/>
      <dgm:t>
        <a:bodyPr/>
        <a:lstStyle/>
        <a:p>
          <a:endParaRPr lang="en-US"/>
        </a:p>
      </dgm:t>
    </dgm:pt>
    <dgm:pt modelId="{BCB22700-F718-46D4-93AA-F235573D1671}">
      <dgm:prSet phldrT="[Text]"/>
      <dgm:spPr/>
      <dgm:t>
        <a:bodyPr/>
        <a:lstStyle/>
        <a:p>
          <a:r>
            <a:rPr lang="en-US" dirty="0" smtClean="0">
              <a:solidFill>
                <a:schemeClr val="bg1"/>
              </a:solidFill>
            </a:rPr>
            <a:t>Preparation</a:t>
          </a:r>
          <a:endParaRPr lang="en-US" dirty="0">
            <a:solidFill>
              <a:schemeClr val="bg1"/>
            </a:solidFill>
          </a:endParaRPr>
        </a:p>
      </dgm:t>
    </dgm:pt>
    <dgm:pt modelId="{9BCF735F-BDAF-495D-B140-88E0338EAF5E}" type="parTrans" cxnId="{22454822-7C45-4B36-B46E-2D4C574EF930}">
      <dgm:prSet/>
      <dgm:spPr/>
      <dgm:t>
        <a:bodyPr/>
        <a:lstStyle/>
        <a:p>
          <a:endParaRPr lang="en-US"/>
        </a:p>
      </dgm:t>
    </dgm:pt>
    <dgm:pt modelId="{2DD1FEB2-8735-4957-B100-8A61212BD7D3}" type="sibTrans" cxnId="{22454822-7C45-4B36-B46E-2D4C574EF930}">
      <dgm:prSet/>
      <dgm:spPr/>
      <dgm:t>
        <a:bodyPr/>
        <a:lstStyle/>
        <a:p>
          <a:endParaRPr lang="en-US"/>
        </a:p>
      </dgm:t>
    </dgm:pt>
    <dgm:pt modelId="{AEC954F7-B53E-49DE-97E0-008EC5B01C0D}">
      <dgm:prSet phldrT="[Text]"/>
      <dgm:spPr/>
      <dgm:t>
        <a:bodyPr/>
        <a:lstStyle/>
        <a:p>
          <a:r>
            <a:rPr lang="en-US" dirty="0" smtClean="0">
              <a:solidFill>
                <a:schemeClr val="bg1"/>
              </a:solidFill>
            </a:rPr>
            <a:t>Design</a:t>
          </a:r>
          <a:endParaRPr lang="en-US" dirty="0">
            <a:solidFill>
              <a:schemeClr val="bg1"/>
            </a:solidFill>
          </a:endParaRPr>
        </a:p>
      </dgm:t>
    </dgm:pt>
    <dgm:pt modelId="{B093449A-12AD-4165-BEA6-FF1088D94FC1}" type="parTrans" cxnId="{F8588BDA-EE51-4E2F-BEE8-7E0689075491}">
      <dgm:prSet/>
      <dgm:spPr/>
      <dgm:t>
        <a:bodyPr/>
        <a:lstStyle/>
        <a:p>
          <a:endParaRPr lang="en-US"/>
        </a:p>
      </dgm:t>
    </dgm:pt>
    <dgm:pt modelId="{6B418C15-D057-48D5-9263-317030756013}" type="sibTrans" cxnId="{F8588BDA-EE51-4E2F-BEE8-7E0689075491}">
      <dgm:prSet/>
      <dgm:spPr/>
      <dgm:t>
        <a:bodyPr/>
        <a:lstStyle/>
        <a:p>
          <a:endParaRPr lang="en-US"/>
        </a:p>
      </dgm:t>
    </dgm:pt>
    <dgm:pt modelId="{0300DBB7-7156-45C5-B261-0959EC3362C7}">
      <dgm:prSet phldrT="[Text]"/>
      <dgm:spPr/>
      <dgm:t>
        <a:bodyPr/>
        <a:lstStyle/>
        <a:p>
          <a:r>
            <a:rPr lang="en-US" dirty="0" smtClean="0">
              <a:solidFill>
                <a:schemeClr val="bg1"/>
              </a:solidFill>
            </a:rPr>
            <a:t>Build</a:t>
          </a:r>
          <a:endParaRPr lang="en-US" dirty="0">
            <a:solidFill>
              <a:schemeClr val="bg1"/>
            </a:solidFill>
          </a:endParaRPr>
        </a:p>
      </dgm:t>
    </dgm:pt>
    <dgm:pt modelId="{EB39CE21-84B6-4D7A-A94A-EE0438DC82E4}" type="parTrans" cxnId="{DB5AD31E-A113-47F6-8DFC-FA858DB751BC}">
      <dgm:prSet/>
      <dgm:spPr/>
      <dgm:t>
        <a:bodyPr/>
        <a:lstStyle/>
        <a:p>
          <a:endParaRPr lang="en-US"/>
        </a:p>
      </dgm:t>
    </dgm:pt>
    <dgm:pt modelId="{6A2F4794-E68E-47E4-BCDA-B988F67AA09D}" type="sibTrans" cxnId="{DB5AD31E-A113-47F6-8DFC-FA858DB751BC}">
      <dgm:prSet/>
      <dgm:spPr/>
      <dgm:t>
        <a:bodyPr/>
        <a:lstStyle/>
        <a:p>
          <a:endParaRPr lang="en-US"/>
        </a:p>
      </dgm:t>
    </dgm:pt>
    <dgm:pt modelId="{351011CD-29EE-4479-8A47-070FFAD45660}" type="pres">
      <dgm:prSet presAssocID="{1BD229C6-300E-40D6-9998-21DD8D3161D0}" presName="Name0" presStyleCnt="0">
        <dgm:presLayoutVars>
          <dgm:dir/>
          <dgm:animLvl val="lvl"/>
          <dgm:resizeHandles val="exact"/>
        </dgm:presLayoutVars>
      </dgm:prSet>
      <dgm:spPr/>
    </dgm:pt>
    <dgm:pt modelId="{FE080800-552F-4B11-A885-1A908EC4E3BA}" type="pres">
      <dgm:prSet presAssocID="{1BD229C6-300E-40D6-9998-21DD8D3161D0}" presName="dummy" presStyleCnt="0"/>
      <dgm:spPr/>
    </dgm:pt>
    <dgm:pt modelId="{AEE17D6F-0840-47DB-B87B-20FDE05E67B5}" type="pres">
      <dgm:prSet presAssocID="{1BD229C6-300E-40D6-9998-21DD8D3161D0}" presName="linH" presStyleCnt="0"/>
      <dgm:spPr/>
    </dgm:pt>
    <dgm:pt modelId="{B0A89034-E59D-4D65-87AD-3F33CA36F28F}" type="pres">
      <dgm:prSet presAssocID="{1BD229C6-300E-40D6-9998-21DD8D3161D0}" presName="padding1" presStyleCnt="0"/>
      <dgm:spPr/>
    </dgm:pt>
    <dgm:pt modelId="{0C9B7DC6-B1FB-4E35-A11C-40305155D86C}" type="pres">
      <dgm:prSet presAssocID="{C46AB2A6-8181-4E08-8AFB-0B78132CEE4F}" presName="linV" presStyleCnt="0"/>
      <dgm:spPr/>
    </dgm:pt>
    <dgm:pt modelId="{5259B5A6-F1F4-42F4-B626-4AC82E5F4EBE}" type="pres">
      <dgm:prSet presAssocID="{C46AB2A6-8181-4E08-8AFB-0B78132CEE4F}" presName="spVertical1" presStyleCnt="0"/>
      <dgm:spPr/>
    </dgm:pt>
    <dgm:pt modelId="{7B8E11E7-23BF-4064-B47E-A9E8AF16AE3E}" type="pres">
      <dgm:prSet presAssocID="{C46AB2A6-8181-4E08-8AFB-0B78132CEE4F}" presName="parTx" presStyleLbl="revTx" presStyleIdx="0" presStyleCnt="4">
        <dgm:presLayoutVars>
          <dgm:chMax val="0"/>
          <dgm:chPref val="0"/>
          <dgm:bulletEnabled val="1"/>
        </dgm:presLayoutVars>
      </dgm:prSet>
      <dgm:spPr/>
      <dgm:t>
        <a:bodyPr/>
        <a:lstStyle/>
        <a:p>
          <a:endParaRPr lang="en-US"/>
        </a:p>
      </dgm:t>
    </dgm:pt>
    <dgm:pt modelId="{AA8B5428-62B1-41CB-BD81-5DF4D5E0CE03}" type="pres">
      <dgm:prSet presAssocID="{C46AB2A6-8181-4E08-8AFB-0B78132CEE4F}" presName="spVertical2" presStyleCnt="0"/>
      <dgm:spPr/>
    </dgm:pt>
    <dgm:pt modelId="{4A990F9F-BF64-494C-96BA-2D947571EC32}" type="pres">
      <dgm:prSet presAssocID="{C46AB2A6-8181-4E08-8AFB-0B78132CEE4F}" presName="spVertical3" presStyleCnt="0"/>
      <dgm:spPr/>
    </dgm:pt>
    <dgm:pt modelId="{AE33897F-B894-4A1F-ADA8-B90823D9D9A0}" type="pres">
      <dgm:prSet presAssocID="{D11C7C86-4453-4D7F-A0E2-95B49FE4F8CB}" presName="space" presStyleCnt="0"/>
      <dgm:spPr/>
    </dgm:pt>
    <dgm:pt modelId="{E588502D-6F72-4520-B554-1C12B715B8CB}" type="pres">
      <dgm:prSet presAssocID="{BCB22700-F718-46D4-93AA-F235573D1671}" presName="linV" presStyleCnt="0"/>
      <dgm:spPr/>
    </dgm:pt>
    <dgm:pt modelId="{C6CCB1DC-955F-42EB-9C74-7E5EEB81BC09}" type="pres">
      <dgm:prSet presAssocID="{BCB22700-F718-46D4-93AA-F235573D1671}" presName="spVertical1" presStyleCnt="0"/>
      <dgm:spPr/>
    </dgm:pt>
    <dgm:pt modelId="{F74F683C-8272-4EB9-9EF8-3FA8CED8E86F}" type="pres">
      <dgm:prSet presAssocID="{BCB22700-F718-46D4-93AA-F235573D1671}" presName="parTx" presStyleLbl="revTx" presStyleIdx="1" presStyleCnt="4">
        <dgm:presLayoutVars>
          <dgm:chMax val="0"/>
          <dgm:chPref val="0"/>
          <dgm:bulletEnabled val="1"/>
        </dgm:presLayoutVars>
      </dgm:prSet>
      <dgm:spPr/>
      <dgm:t>
        <a:bodyPr/>
        <a:lstStyle/>
        <a:p>
          <a:endParaRPr lang="en-US"/>
        </a:p>
      </dgm:t>
    </dgm:pt>
    <dgm:pt modelId="{2C376EE5-0C99-4874-BC5F-C2177C441884}" type="pres">
      <dgm:prSet presAssocID="{BCB22700-F718-46D4-93AA-F235573D1671}" presName="spVertical2" presStyleCnt="0"/>
      <dgm:spPr/>
    </dgm:pt>
    <dgm:pt modelId="{1C1FBDB4-2408-4B44-860C-91453183D880}" type="pres">
      <dgm:prSet presAssocID="{BCB22700-F718-46D4-93AA-F235573D1671}" presName="spVertical3" presStyleCnt="0"/>
      <dgm:spPr/>
    </dgm:pt>
    <dgm:pt modelId="{2D176F41-BA1F-47E5-99CB-7EA3AEF45241}" type="pres">
      <dgm:prSet presAssocID="{2DD1FEB2-8735-4957-B100-8A61212BD7D3}" presName="space" presStyleCnt="0"/>
      <dgm:spPr/>
    </dgm:pt>
    <dgm:pt modelId="{83827A28-CAC2-4EB6-821D-4FAD2303EA64}" type="pres">
      <dgm:prSet presAssocID="{AEC954F7-B53E-49DE-97E0-008EC5B01C0D}" presName="linV" presStyleCnt="0"/>
      <dgm:spPr/>
    </dgm:pt>
    <dgm:pt modelId="{A961D7CA-8988-4DB6-B222-F8251442FB8D}" type="pres">
      <dgm:prSet presAssocID="{AEC954F7-B53E-49DE-97E0-008EC5B01C0D}" presName="spVertical1" presStyleCnt="0"/>
      <dgm:spPr/>
    </dgm:pt>
    <dgm:pt modelId="{A61F6EFB-3BC5-4F33-8244-6CB8BF9AC5AE}" type="pres">
      <dgm:prSet presAssocID="{AEC954F7-B53E-49DE-97E0-008EC5B01C0D}" presName="parTx" presStyleLbl="revTx" presStyleIdx="2" presStyleCnt="4">
        <dgm:presLayoutVars>
          <dgm:chMax val="0"/>
          <dgm:chPref val="0"/>
          <dgm:bulletEnabled val="1"/>
        </dgm:presLayoutVars>
      </dgm:prSet>
      <dgm:spPr/>
      <dgm:t>
        <a:bodyPr/>
        <a:lstStyle/>
        <a:p>
          <a:endParaRPr lang="en-US"/>
        </a:p>
      </dgm:t>
    </dgm:pt>
    <dgm:pt modelId="{6750475D-AFE8-457F-8FF8-29D2BC4B76E8}" type="pres">
      <dgm:prSet presAssocID="{AEC954F7-B53E-49DE-97E0-008EC5B01C0D}" presName="spVertical2" presStyleCnt="0"/>
      <dgm:spPr/>
    </dgm:pt>
    <dgm:pt modelId="{8ACC9677-05A5-4A94-B011-25C81C867942}" type="pres">
      <dgm:prSet presAssocID="{AEC954F7-B53E-49DE-97E0-008EC5B01C0D}" presName="spVertical3" presStyleCnt="0"/>
      <dgm:spPr/>
    </dgm:pt>
    <dgm:pt modelId="{C072C047-DA03-4FE7-870F-960C8A617F39}" type="pres">
      <dgm:prSet presAssocID="{6B418C15-D057-48D5-9263-317030756013}" presName="space" presStyleCnt="0"/>
      <dgm:spPr/>
    </dgm:pt>
    <dgm:pt modelId="{2C43C821-0BAF-449C-9FA7-FEBB4F97108C}" type="pres">
      <dgm:prSet presAssocID="{0300DBB7-7156-45C5-B261-0959EC3362C7}" presName="linV" presStyleCnt="0"/>
      <dgm:spPr/>
    </dgm:pt>
    <dgm:pt modelId="{21347154-82A5-4BFA-9380-D3F92AA48E74}" type="pres">
      <dgm:prSet presAssocID="{0300DBB7-7156-45C5-B261-0959EC3362C7}" presName="spVertical1" presStyleCnt="0"/>
      <dgm:spPr/>
    </dgm:pt>
    <dgm:pt modelId="{594D9D45-8825-48A5-A0E3-B3E64E08A1BB}" type="pres">
      <dgm:prSet presAssocID="{0300DBB7-7156-45C5-B261-0959EC3362C7}" presName="parTx" presStyleLbl="revTx" presStyleIdx="3" presStyleCnt="4">
        <dgm:presLayoutVars>
          <dgm:chMax val="0"/>
          <dgm:chPref val="0"/>
          <dgm:bulletEnabled val="1"/>
        </dgm:presLayoutVars>
      </dgm:prSet>
      <dgm:spPr/>
      <dgm:t>
        <a:bodyPr/>
        <a:lstStyle/>
        <a:p>
          <a:endParaRPr lang="en-US"/>
        </a:p>
      </dgm:t>
    </dgm:pt>
    <dgm:pt modelId="{8DDA825F-EA56-402B-9409-B72D524F4FB3}" type="pres">
      <dgm:prSet presAssocID="{0300DBB7-7156-45C5-B261-0959EC3362C7}" presName="spVertical2" presStyleCnt="0"/>
      <dgm:spPr/>
    </dgm:pt>
    <dgm:pt modelId="{0F4618F2-E8E3-42A7-B43C-A138915351DC}" type="pres">
      <dgm:prSet presAssocID="{0300DBB7-7156-45C5-B261-0959EC3362C7}" presName="spVertical3" presStyleCnt="0"/>
      <dgm:spPr/>
    </dgm:pt>
    <dgm:pt modelId="{608E4EFB-C92D-46EF-ABD7-96D2E585386B}" type="pres">
      <dgm:prSet presAssocID="{1BD229C6-300E-40D6-9998-21DD8D3161D0}" presName="padding2" presStyleCnt="0"/>
      <dgm:spPr/>
    </dgm:pt>
    <dgm:pt modelId="{D69828DA-ECE6-4A48-8BFC-7D6DDBD0DCC7}" type="pres">
      <dgm:prSet presAssocID="{1BD229C6-300E-40D6-9998-21DD8D3161D0}" presName="negArrow" presStyleCnt="0"/>
      <dgm:spPr/>
    </dgm:pt>
    <dgm:pt modelId="{315055FA-97C2-40D6-B577-D1F01BA21BC1}" type="pres">
      <dgm:prSet presAssocID="{1BD229C6-300E-40D6-9998-21DD8D3161D0}" presName="backgroundArrow" presStyleLbl="node1" presStyleIdx="0" presStyleCnt="1"/>
      <dgm:spPr/>
    </dgm:pt>
  </dgm:ptLst>
  <dgm:cxnLst>
    <dgm:cxn modelId="{DB5AD31E-A113-47F6-8DFC-FA858DB751BC}" srcId="{1BD229C6-300E-40D6-9998-21DD8D3161D0}" destId="{0300DBB7-7156-45C5-B261-0959EC3362C7}" srcOrd="3" destOrd="0" parTransId="{EB39CE21-84B6-4D7A-A94A-EE0438DC82E4}" sibTransId="{6A2F4794-E68E-47E4-BCDA-B988F67AA09D}"/>
    <dgm:cxn modelId="{8705EC7C-5563-49E9-A206-32B83077E53D}" type="presOf" srcId="{C46AB2A6-8181-4E08-8AFB-0B78132CEE4F}" destId="{7B8E11E7-23BF-4064-B47E-A9E8AF16AE3E}" srcOrd="0" destOrd="0" presId="urn:microsoft.com/office/officeart/2005/8/layout/hProcess3"/>
    <dgm:cxn modelId="{53F8C399-4D74-4182-9223-EDF6C988E68B}" type="presOf" srcId="{BCB22700-F718-46D4-93AA-F235573D1671}" destId="{F74F683C-8272-4EB9-9EF8-3FA8CED8E86F}" srcOrd="0" destOrd="0" presId="urn:microsoft.com/office/officeart/2005/8/layout/hProcess3"/>
    <dgm:cxn modelId="{22454822-7C45-4B36-B46E-2D4C574EF930}" srcId="{1BD229C6-300E-40D6-9998-21DD8D3161D0}" destId="{BCB22700-F718-46D4-93AA-F235573D1671}" srcOrd="1" destOrd="0" parTransId="{9BCF735F-BDAF-495D-B140-88E0338EAF5E}" sibTransId="{2DD1FEB2-8735-4957-B100-8A61212BD7D3}"/>
    <dgm:cxn modelId="{FDD075BF-7C2E-4557-BBB5-33F2BC683414}" type="presOf" srcId="{AEC954F7-B53E-49DE-97E0-008EC5B01C0D}" destId="{A61F6EFB-3BC5-4F33-8244-6CB8BF9AC5AE}" srcOrd="0" destOrd="0" presId="urn:microsoft.com/office/officeart/2005/8/layout/hProcess3"/>
    <dgm:cxn modelId="{F8588BDA-EE51-4E2F-BEE8-7E0689075491}" srcId="{1BD229C6-300E-40D6-9998-21DD8D3161D0}" destId="{AEC954F7-B53E-49DE-97E0-008EC5B01C0D}" srcOrd="2" destOrd="0" parTransId="{B093449A-12AD-4165-BEA6-FF1088D94FC1}" sibTransId="{6B418C15-D057-48D5-9263-317030756013}"/>
    <dgm:cxn modelId="{C54E1814-B187-45CF-8A41-5260C218DE66}" type="presOf" srcId="{0300DBB7-7156-45C5-B261-0959EC3362C7}" destId="{594D9D45-8825-48A5-A0E3-B3E64E08A1BB}" srcOrd="0" destOrd="0" presId="urn:microsoft.com/office/officeart/2005/8/layout/hProcess3"/>
    <dgm:cxn modelId="{99E8E9B0-0AFB-40D1-8869-0D72296F2DD9}" type="presOf" srcId="{1BD229C6-300E-40D6-9998-21DD8D3161D0}" destId="{351011CD-29EE-4479-8A47-070FFAD45660}" srcOrd="0" destOrd="0" presId="urn:microsoft.com/office/officeart/2005/8/layout/hProcess3"/>
    <dgm:cxn modelId="{9047CEA5-7F0E-48DE-B491-E8F382AF22AB}" srcId="{1BD229C6-300E-40D6-9998-21DD8D3161D0}" destId="{C46AB2A6-8181-4E08-8AFB-0B78132CEE4F}" srcOrd="0" destOrd="0" parTransId="{CC6A7475-FA14-4D4E-9951-596631FA5958}" sibTransId="{D11C7C86-4453-4D7F-A0E2-95B49FE4F8CB}"/>
    <dgm:cxn modelId="{1118E410-5DC1-4046-AB28-D88F82CAC54A}" type="presParOf" srcId="{351011CD-29EE-4479-8A47-070FFAD45660}" destId="{FE080800-552F-4B11-A885-1A908EC4E3BA}" srcOrd="0" destOrd="0" presId="urn:microsoft.com/office/officeart/2005/8/layout/hProcess3"/>
    <dgm:cxn modelId="{0DD857A9-F120-47FC-87F0-A4CB304CFC59}" type="presParOf" srcId="{351011CD-29EE-4479-8A47-070FFAD45660}" destId="{AEE17D6F-0840-47DB-B87B-20FDE05E67B5}" srcOrd="1" destOrd="0" presId="urn:microsoft.com/office/officeart/2005/8/layout/hProcess3"/>
    <dgm:cxn modelId="{5A070B3D-F597-4AC4-B38E-7305C3A139F7}" type="presParOf" srcId="{AEE17D6F-0840-47DB-B87B-20FDE05E67B5}" destId="{B0A89034-E59D-4D65-87AD-3F33CA36F28F}" srcOrd="0" destOrd="0" presId="urn:microsoft.com/office/officeart/2005/8/layout/hProcess3"/>
    <dgm:cxn modelId="{1C052673-C3C5-4968-ADBD-B1CDAF4E1D5B}" type="presParOf" srcId="{AEE17D6F-0840-47DB-B87B-20FDE05E67B5}" destId="{0C9B7DC6-B1FB-4E35-A11C-40305155D86C}" srcOrd="1" destOrd="0" presId="urn:microsoft.com/office/officeart/2005/8/layout/hProcess3"/>
    <dgm:cxn modelId="{369E37C1-900D-4E4D-8A08-9A6EA073D7FC}" type="presParOf" srcId="{0C9B7DC6-B1FB-4E35-A11C-40305155D86C}" destId="{5259B5A6-F1F4-42F4-B626-4AC82E5F4EBE}" srcOrd="0" destOrd="0" presId="urn:microsoft.com/office/officeart/2005/8/layout/hProcess3"/>
    <dgm:cxn modelId="{EE13B2C0-8524-421B-A050-18F880950045}" type="presParOf" srcId="{0C9B7DC6-B1FB-4E35-A11C-40305155D86C}" destId="{7B8E11E7-23BF-4064-B47E-A9E8AF16AE3E}" srcOrd="1" destOrd="0" presId="urn:microsoft.com/office/officeart/2005/8/layout/hProcess3"/>
    <dgm:cxn modelId="{DE475E0F-91E5-47CB-BF18-B6DDBB937DD1}" type="presParOf" srcId="{0C9B7DC6-B1FB-4E35-A11C-40305155D86C}" destId="{AA8B5428-62B1-41CB-BD81-5DF4D5E0CE03}" srcOrd="2" destOrd="0" presId="urn:microsoft.com/office/officeart/2005/8/layout/hProcess3"/>
    <dgm:cxn modelId="{3E998510-7269-446A-84DA-D3F73E4CC392}" type="presParOf" srcId="{0C9B7DC6-B1FB-4E35-A11C-40305155D86C}" destId="{4A990F9F-BF64-494C-96BA-2D947571EC32}" srcOrd="3" destOrd="0" presId="urn:microsoft.com/office/officeart/2005/8/layout/hProcess3"/>
    <dgm:cxn modelId="{5A342C52-1B44-46ED-B810-DF45F6AB2F22}" type="presParOf" srcId="{AEE17D6F-0840-47DB-B87B-20FDE05E67B5}" destId="{AE33897F-B894-4A1F-ADA8-B90823D9D9A0}" srcOrd="2" destOrd="0" presId="urn:microsoft.com/office/officeart/2005/8/layout/hProcess3"/>
    <dgm:cxn modelId="{DC014F63-72B8-4DD9-AC5E-0DFBD2295BCB}" type="presParOf" srcId="{AEE17D6F-0840-47DB-B87B-20FDE05E67B5}" destId="{E588502D-6F72-4520-B554-1C12B715B8CB}" srcOrd="3" destOrd="0" presId="urn:microsoft.com/office/officeart/2005/8/layout/hProcess3"/>
    <dgm:cxn modelId="{E3FA8EDA-806F-48D4-B120-4880956F476F}" type="presParOf" srcId="{E588502D-6F72-4520-B554-1C12B715B8CB}" destId="{C6CCB1DC-955F-42EB-9C74-7E5EEB81BC09}" srcOrd="0" destOrd="0" presId="urn:microsoft.com/office/officeart/2005/8/layout/hProcess3"/>
    <dgm:cxn modelId="{748020E3-A985-4961-8C92-F1B2D20ACB78}" type="presParOf" srcId="{E588502D-6F72-4520-B554-1C12B715B8CB}" destId="{F74F683C-8272-4EB9-9EF8-3FA8CED8E86F}" srcOrd="1" destOrd="0" presId="urn:microsoft.com/office/officeart/2005/8/layout/hProcess3"/>
    <dgm:cxn modelId="{718A658C-4A79-4AF2-884C-EBFD02C7933A}" type="presParOf" srcId="{E588502D-6F72-4520-B554-1C12B715B8CB}" destId="{2C376EE5-0C99-4874-BC5F-C2177C441884}" srcOrd="2" destOrd="0" presId="urn:microsoft.com/office/officeart/2005/8/layout/hProcess3"/>
    <dgm:cxn modelId="{14313257-CDC9-42E2-94D6-42D2BFB13587}" type="presParOf" srcId="{E588502D-6F72-4520-B554-1C12B715B8CB}" destId="{1C1FBDB4-2408-4B44-860C-91453183D880}" srcOrd="3" destOrd="0" presId="urn:microsoft.com/office/officeart/2005/8/layout/hProcess3"/>
    <dgm:cxn modelId="{96581427-E647-4D22-985D-83B92A60722C}" type="presParOf" srcId="{AEE17D6F-0840-47DB-B87B-20FDE05E67B5}" destId="{2D176F41-BA1F-47E5-99CB-7EA3AEF45241}" srcOrd="4" destOrd="0" presId="urn:microsoft.com/office/officeart/2005/8/layout/hProcess3"/>
    <dgm:cxn modelId="{322AA191-C231-4A5E-AEB7-FF3E4B53E8F9}" type="presParOf" srcId="{AEE17D6F-0840-47DB-B87B-20FDE05E67B5}" destId="{83827A28-CAC2-4EB6-821D-4FAD2303EA64}" srcOrd="5" destOrd="0" presId="urn:microsoft.com/office/officeart/2005/8/layout/hProcess3"/>
    <dgm:cxn modelId="{C5FE00C7-573E-483E-A9DC-1D850D9703D7}" type="presParOf" srcId="{83827A28-CAC2-4EB6-821D-4FAD2303EA64}" destId="{A961D7CA-8988-4DB6-B222-F8251442FB8D}" srcOrd="0" destOrd="0" presId="urn:microsoft.com/office/officeart/2005/8/layout/hProcess3"/>
    <dgm:cxn modelId="{85A04292-A2D7-4113-88DB-F258B055DA8E}" type="presParOf" srcId="{83827A28-CAC2-4EB6-821D-4FAD2303EA64}" destId="{A61F6EFB-3BC5-4F33-8244-6CB8BF9AC5AE}" srcOrd="1" destOrd="0" presId="urn:microsoft.com/office/officeart/2005/8/layout/hProcess3"/>
    <dgm:cxn modelId="{9437E1A9-D4D8-4259-895D-6953E16F5C07}" type="presParOf" srcId="{83827A28-CAC2-4EB6-821D-4FAD2303EA64}" destId="{6750475D-AFE8-457F-8FF8-29D2BC4B76E8}" srcOrd="2" destOrd="0" presId="urn:microsoft.com/office/officeart/2005/8/layout/hProcess3"/>
    <dgm:cxn modelId="{58067EE6-F9D9-4027-9F5B-8396052CF260}" type="presParOf" srcId="{83827A28-CAC2-4EB6-821D-4FAD2303EA64}" destId="{8ACC9677-05A5-4A94-B011-25C81C867942}" srcOrd="3" destOrd="0" presId="urn:microsoft.com/office/officeart/2005/8/layout/hProcess3"/>
    <dgm:cxn modelId="{52029A18-F3B5-4536-9D8C-F89B5CA8FF08}" type="presParOf" srcId="{AEE17D6F-0840-47DB-B87B-20FDE05E67B5}" destId="{C072C047-DA03-4FE7-870F-960C8A617F39}" srcOrd="6" destOrd="0" presId="urn:microsoft.com/office/officeart/2005/8/layout/hProcess3"/>
    <dgm:cxn modelId="{D2557DFE-7EEE-4DC4-AD08-F5B7C593D153}" type="presParOf" srcId="{AEE17D6F-0840-47DB-B87B-20FDE05E67B5}" destId="{2C43C821-0BAF-449C-9FA7-FEBB4F97108C}" srcOrd="7" destOrd="0" presId="urn:microsoft.com/office/officeart/2005/8/layout/hProcess3"/>
    <dgm:cxn modelId="{8C942EC5-300C-49F5-B7A7-8D8E6D164F10}" type="presParOf" srcId="{2C43C821-0BAF-449C-9FA7-FEBB4F97108C}" destId="{21347154-82A5-4BFA-9380-D3F92AA48E74}" srcOrd="0" destOrd="0" presId="urn:microsoft.com/office/officeart/2005/8/layout/hProcess3"/>
    <dgm:cxn modelId="{EFC83FDF-00A1-4399-8D98-CC6430A66953}" type="presParOf" srcId="{2C43C821-0BAF-449C-9FA7-FEBB4F97108C}" destId="{594D9D45-8825-48A5-A0E3-B3E64E08A1BB}" srcOrd="1" destOrd="0" presId="urn:microsoft.com/office/officeart/2005/8/layout/hProcess3"/>
    <dgm:cxn modelId="{793B832F-E231-46ED-BE02-30373ECDE03B}" type="presParOf" srcId="{2C43C821-0BAF-449C-9FA7-FEBB4F97108C}" destId="{8DDA825F-EA56-402B-9409-B72D524F4FB3}" srcOrd="2" destOrd="0" presId="urn:microsoft.com/office/officeart/2005/8/layout/hProcess3"/>
    <dgm:cxn modelId="{150E439D-300E-4090-B051-6FD85F8322A9}" type="presParOf" srcId="{2C43C821-0BAF-449C-9FA7-FEBB4F97108C}" destId="{0F4618F2-E8E3-42A7-B43C-A138915351DC}" srcOrd="3" destOrd="0" presId="urn:microsoft.com/office/officeart/2005/8/layout/hProcess3"/>
    <dgm:cxn modelId="{71DB9DEE-B265-465E-906B-05EE296E342E}" type="presParOf" srcId="{AEE17D6F-0840-47DB-B87B-20FDE05E67B5}" destId="{608E4EFB-C92D-46EF-ABD7-96D2E585386B}" srcOrd="8" destOrd="0" presId="urn:microsoft.com/office/officeart/2005/8/layout/hProcess3"/>
    <dgm:cxn modelId="{A3DF7083-D18E-42F1-9FED-9BBA13346791}" type="presParOf" srcId="{AEE17D6F-0840-47DB-B87B-20FDE05E67B5}" destId="{D69828DA-ECE6-4A48-8BFC-7D6DDBD0DCC7}" srcOrd="9" destOrd="0" presId="urn:microsoft.com/office/officeart/2005/8/layout/hProcess3"/>
    <dgm:cxn modelId="{19679509-1646-431E-ADEC-8A65144C4F2A}" type="presParOf" srcId="{AEE17D6F-0840-47DB-B87B-20FDE05E67B5}" destId="{315055FA-97C2-40D6-B577-D1F01BA21BC1}"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CCE2C-C2D5-4674-BE07-E4A0BDE006C0}">
      <dsp:nvSpPr>
        <dsp:cNvPr id="0" name=""/>
        <dsp:cNvSpPr/>
      </dsp:nvSpPr>
      <dsp:spPr>
        <a:xfrm>
          <a:off x="0" y="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b="1" kern="1200" dirty="0" smtClean="0"/>
            <a:t>Help customers analyze existing FTC solutions</a:t>
          </a:r>
          <a:endParaRPr lang="en-US" sz="1600" b="1" kern="1200" dirty="0"/>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do you have? What do you try to accomplish with the current customization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OOB features are available before writing custom code?</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For the scenarios requiring custom coding, can you use APP model instead?</a:t>
          </a:r>
          <a:endParaRPr lang="en-US" sz="1400" kern="1200" dirty="0">
            <a:latin typeface="Franklin Gothic Book" pitchFamily="34" charset="0"/>
          </a:endParaRPr>
        </a:p>
      </dsp:txBody>
      <dsp:txXfrm>
        <a:off x="1734236" y="0"/>
        <a:ext cx="6391646" cy="1090597"/>
      </dsp:txXfrm>
    </dsp:sp>
    <dsp:sp modelId="{C49E7B8C-3109-4DB1-A723-4BE28D105C4C}">
      <dsp:nvSpPr>
        <dsp:cNvPr id="0" name=""/>
        <dsp:cNvSpPr/>
      </dsp:nvSpPr>
      <dsp:spPr>
        <a:xfrm>
          <a:off x="109059" y="109059"/>
          <a:ext cx="1625176" cy="872477"/>
        </a:xfrm>
        <a:prstGeom prst="roundRect">
          <a:avLst>
            <a:gd name="adj" fmla="val 10000"/>
          </a:avLst>
        </a:prstGeom>
        <a:blipFill rotWithShape="1">
          <a:blip xmlns:r="http://schemas.openxmlformats.org/officeDocument/2006/relationships" r:embed="rId1"/>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6B57E30A-16F8-46E4-B089-D94E63FE171C}">
      <dsp:nvSpPr>
        <dsp:cNvPr id="0" name=""/>
        <dsp:cNvSpPr/>
      </dsp:nvSpPr>
      <dsp:spPr>
        <a:xfrm>
          <a:off x="0" y="1199656"/>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kern="1200" dirty="0" smtClean="0">
              <a:latin typeface="Franklin Gothic Medium" pitchFamily="34" charset="0"/>
            </a:rPr>
            <a:t>Help customers move FTC to App following guidance and best practice</a:t>
          </a:r>
          <a:endParaRPr lang="en-US" sz="1600" kern="1200" dirty="0">
            <a:latin typeface="Franklin Gothic Medium"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write Apps to delivery the custom functionality?</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is the best architecture and solution design?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replace the existing FTC with the new solution? </a:t>
          </a:r>
          <a:endParaRPr lang="en-US" sz="1400" kern="1200" dirty="0">
            <a:latin typeface="Franklin Gothic Book" pitchFamily="34" charset="0"/>
          </a:endParaRPr>
        </a:p>
      </dsp:txBody>
      <dsp:txXfrm>
        <a:off x="1734236" y="1199656"/>
        <a:ext cx="6391646" cy="1090597"/>
      </dsp:txXfrm>
    </dsp:sp>
    <dsp:sp modelId="{D8613DBE-B9FC-4770-9B4A-E4836A2DD46E}">
      <dsp:nvSpPr>
        <dsp:cNvPr id="0" name=""/>
        <dsp:cNvSpPr/>
      </dsp:nvSpPr>
      <dsp:spPr>
        <a:xfrm>
          <a:off x="109059" y="1308716"/>
          <a:ext cx="1625176" cy="872477"/>
        </a:xfrm>
        <a:prstGeom prst="roundRect">
          <a:avLst>
            <a:gd name="adj" fmla="val 10000"/>
          </a:avLst>
        </a:prstGeom>
        <a:blipFill rotWithShape="1">
          <a:blip xmlns:r="http://schemas.openxmlformats.org/officeDocument/2006/relationships" r:embed="rId2"/>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9C4B342-664A-4B02-ABD6-0CBA67E833F7}">
      <dsp:nvSpPr>
        <dsp:cNvPr id="0" name=""/>
        <dsp:cNvSpPr/>
      </dsp:nvSpPr>
      <dsp:spPr>
        <a:xfrm>
          <a:off x="0" y="2399313"/>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91440" rIns="60960" bIns="91440" numCol="1" spcCol="1270" anchor="ctr"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Provide App SME support (Pilot)</a:t>
          </a:r>
        </a:p>
        <a:p>
          <a:pPr lvl="0" algn="l" defTabSz="711200">
            <a:lnSpc>
              <a:spcPct val="90000"/>
            </a:lnSpc>
            <a:spcBef>
              <a:spcPct val="0"/>
            </a:spcBef>
            <a:spcAft>
              <a:spcPct val="35000"/>
            </a:spcAft>
          </a:pPr>
          <a:r>
            <a:rPr lang="en-US" sz="1400" kern="1200" dirty="0" smtClean="0">
              <a:latin typeface="Franklin Gothic Book" pitchFamily="34" charset="0"/>
            </a:rPr>
            <a:t>Have your dev team working with Microsoft partners to jointly develop the pilot projects with guidance and patterns</a:t>
          </a:r>
          <a:endParaRPr lang="en-US" sz="1600" b="1" kern="1200" dirty="0" smtClean="0">
            <a:latin typeface="Franklin Gothic Book" pitchFamily="34" charset="0"/>
          </a:endParaRPr>
        </a:p>
      </dsp:txBody>
      <dsp:txXfrm>
        <a:off x="1734236" y="2399313"/>
        <a:ext cx="6391646" cy="1090597"/>
      </dsp:txXfrm>
    </dsp:sp>
    <dsp:sp modelId="{2F12796E-2ED9-4AA4-B4AF-5E40C84A6196}">
      <dsp:nvSpPr>
        <dsp:cNvPr id="0" name=""/>
        <dsp:cNvSpPr/>
      </dsp:nvSpPr>
      <dsp:spPr>
        <a:xfrm>
          <a:off x="109059" y="2508373"/>
          <a:ext cx="1625176" cy="872477"/>
        </a:xfrm>
        <a:prstGeom prst="roundRect">
          <a:avLst>
            <a:gd name="adj" fmla="val 10000"/>
          </a:avLst>
        </a:prstGeom>
        <a:blipFill rotWithShape="1">
          <a:blip xmlns:r="http://schemas.openxmlformats.org/officeDocument/2006/relationships" r:embed="rId3"/>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F62037B-9591-46B8-A785-AF52125A4A7E}">
      <dsp:nvSpPr>
        <dsp:cNvPr id="0" name=""/>
        <dsp:cNvSpPr/>
      </dsp:nvSpPr>
      <dsp:spPr>
        <a:xfrm>
          <a:off x="0" y="359897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General Guidance</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Guidance/training is available on MSDN and GitHub</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Customer resource drives the project implementation</a:t>
          </a:r>
        </a:p>
      </dsp:txBody>
      <dsp:txXfrm>
        <a:off x="1734236" y="3598970"/>
        <a:ext cx="6391646" cy="1090597"/>
      </dsp:txXfrm>
    </dsp:sp>
    <dsp:sp modelId="{D24E4202-AFBB-4EB2-9440-44EF89134E38}">
      <dsp:nvSpPr>
        <dsp:cNvPr id="0" name=""/>
        <dsp:cNvSpPr/>
      </dsp:nvSpPr>
      <dsp:spPr>
        <a:xfrm>
          <a:off x="109059" y="3708030"/>
          <a:ext cx="1625176" cy="872477"/>
        </a:xfrm>
        <a:prstGeom prst="roundRect">
          <a:avLst>
            <a:gd name="adj" fmla="val 10000"/>
          </a:avLst>
        </a:prstGeom>
        <a:blipFill rotWithShape="1">
          <a:blip xmlns:r="http://schemas.openxmlformats.org/officeDocument/2006/relationships" r:embed="rId4"/>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399AF-3DF3-4343-BF3A-3C27B2E8D3C4}">
      <dsp:nvSpPr>
        <dsp:cNvPr id="0" name=""/>
        <dsp:cNvSpPr/>
      </dsp:nvSpPr>
      <dsp:spPr>
        <a:xfrm rot="5400000">
          <a:off x="-149573" y="151919"/>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effectLst/>
            </a:rPr>
            <a:t>1</a:t>
          </a:r>
          <a:endParaRPr lang="en-US" sz="1800" kern="1200" dirty="0">
            <a:effectLst/>
          </a:endParaRPr>
        </a:p>
      </dsp:txBody>
      <dsp:txXfrm rot="-5400000">
        <a:off x="1" y="351349"/>
        <a:ext cx="698008" cy="299147"/>
      </dsp:txXfrm>
    </dsp:sp>
    <dsp:sp modelId="{8E96983E-1988-4BA3-A534-6E275CCB0D69}">
      <dsp:nvSpPr>
        <dsp:cNvPr id="0" name=""/>
        <dsp:cNvSpPr/>
      </dsp:nvSpPr>
      <dsp:spPr>
        <a:xfrm rot="5400000">
          <a:off x="4705212" y="-4004857"/>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Assemble the project team and train in house resources to develop the solution</a:t>
          </a:r>
          <a:endParaRPr lang="en-US" sz="2000" kern="1200" dirty="0">
            <a:effectLst/>
          </a:endParaRPr>
        </a:p>
      </dsp:txBody>
      <dsp:txXfrm rot="-5400000">
        <a:off x="698008" y="33987"/>
        <a:ext cx="8630919" cy="584871"/>
      </dsp:txXfrm>
    </dsp:sp>
    <dsp:sp modelId="{F98FC1C1-8B6A-4533-8ED3-4BEF3EA45044}">
      <dsp:nvSpPr>
        <dsp:cNvPr id="0" name=""/>
        <dsp:cNvSpPr/>
      </dsp:nvSpPr>
      <dsp:spPr>
        <a:xfrm rot="5400000">
          <a:off x="-149573" y="1030833"/>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effectLst/>
            </a:rPr>
            <a:t>2</a:t>
          </a:r>
          <a:endParaRPr lang="en-US" sz="1600" b="0" kern="1200" dirty="0">
            <a:effectLst/>
          </a:endParaRPr>
        </a:p>
      </dsp:txBody>
      <dsp:txXfrm rot="-5400000">
        <a:off x="1" y="1230263"/>
        <a:ext cx="698008" cy="299147"/>
      </dsp:txXfrm>
    </dsp:sp>
    <dsp:sp modelId="{CFB4BA54-1902-48CE-A2DA-BB290594A290}">
      <dsp:nvSpPr>
        <dsp:cNvPr id="0" name=""/>
        <dsp:cNvSpPr/>
      </dsp:nvSpPr>
      <dsp:spPr>
        <a:xfrm rot="5400000">
          <a:off x="4705212" y="-3125943"/>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Assessment and design session with Developer PnP program SME</a:t>
          </a:r>
          <a:endParaRPr lang="en-US" sz="2000" kern="1200" dirty="0"/>
        </a:p>
      </dsp:txBody>
      <dsp:txXfrm rot="-5400000">
        <a:off x="698008" y="912901"/>
        <a:ext cx="8630919" cy="584871"/>
      </dsp:txXfrm>
    </dsp:sp>
    <dsp:sp modelId="{8A2B1735-F005-402A-B186-D3E5CE0B3274}">
      <dsp:nvSpPr>
        <dsp:cNvPr id="0" name=""/>
        <dsp:cNvSpPr/>
      </dsp:nvSpPr>
      <dsp:spPr>
        <a:xfrm rot="5400000">
          <a:off x="-149573" y="1909747"/>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3</a:t>
          </a:r>
          <a:endParaRPr lang="en-US" sz="1600" kern="1200" dirty="0">
            <a:effectLst/>
          </a:endParaRPr>
        </a:p>
      </dsp:txBody>
      <dsp:txXfrm rot="-5400000">
        <a:off x="1" y="2109177"/>
        <a:ext cx="698008" cy="299147"/>
      </dsp:txXfrm>
    </dsp:sp>
    <dsp:sp modelId="{86AA8D57-C540-470D-B872-8FE72286FBE6}">
      <dsp:nvSpPr>
        <dsp:cNvPr id="0" name=""/>
        <dsp:cNvSpPr/>
      </dsp:nvSpPr>
      <dsp:spPr>
        <a:xfrm rot="5400000">
          <a:off x="4705212" y="-2247029"/>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Take advantage of  published common scenario guidance for App design</a:t>
          </a:r>
          <a:endParaRPr lang="en-US" sz="2000" kern="1200" dirty="0">
            <a:effectLst/>
          </a:endParaRPr>
        </a:p>
      </dsp:txBody>
      <dsp:txXfrm rot="-5400000">
        <a:off x="698008" y="1791815"/>
        <a:ext cx="8630919" cy="584871"/>
      </dsp:txXfrm>
    </dsp:sp>
    <dsp:sp modelId="{109425D9-6F26-4FB7-B101-A771AA5B2946}">
      <dsp:nvSpPr>
        <dsp:cNvPr id="0" name=""/>
        <dsp:cNvSpPr/>
      </dsp:nvSpPr>
      <dsp:spPr>
        <a:xfrm rot="5400000">
          <a:off x="-149573" y="2788661"/>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4</a:t>
          </a:r>
          <a:endParaRPr lang="en-US" sz="1600" kern="1200" dirty="0">
            <a:effectLst/>
          </a:endParaRPr>
        </a:p>
      </dsp:txBody>
      <dsp:txXfrm rot="-5400000">
        <a:off x="1" y="2988091"/>
        <a:ext cx="698008" cy="299147"/>
      </dsp:txXfrm>
    </dsp:sp>
    <dsp:sp modelId="{ADD93F01-A77F-4349-9079-F170D5CE9CEB}">
      <dsp:nvSpPr>
        <dsp:cNvPr id="0" name=""/>
        <dsp:cNvSpPr/>
      </dsp:nvSpPr>
      <dsp:spPr>
        <a:xfrm rot="5400000">
          <a:off x="4705212" y="-1368115"/>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Jointly review the development SOW and technical SME allocation</a:t>
          </a:r>
          <a:endParaRPr lang="en-US" sz="2000" kern="1200" dirty="0">
            <a:effectLst/>
          </a:endParaRPr>
        </a:p>
      </dsp:txBody>
      <dsp:txXfrm rot="-5400000">
        <a:off x="698008" y="2670729"/>
        <a:ext cx="8630919" cy="584871"/>
      </dsp:txXfrm>
    </dsp:sp>
    <dsp:sp modelId="{6C95058B-211A-4165-9E90-B71D35383143}">
      <dsp:nvSpPr>
        <dsp:cNvPr id="0" name=""/>
        <dsp:cNvSpPr/>
      </dsp:nvSpPr>
      <dsp:spPr>
        <a:xfrm rot="5400000">
          <a:off x="-149573" y="3667575"/>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5</a:t>
          </a:r>
          <a:endParaRPr lang="en-US" sz="1600" kern="1200" dirty="0">
            <a:effectLst/>
          </a:endParaRPr>
        </a:p>
      </dsp:txBody>
      <dsp:txXfrm rot="-5400000">
        <a:off x="1" y="3867005"/>
        <a:ext cx="698008" cy="299147"/>
      </dsp:txXfrm>
    </dsp:sp>
    <dsp:sp modelId="{20F9A790-FC2E-4CFB-851D-17DE0076CF38}">
      <dsp:nvSpPr>
        <dsp:cNvPr id="0" name=""/>
        <dsp:cNvSpPr/>
      </dsp:nvSpPr>
      <dsp:spPr>
        <a:xfrm rot="5400000">
          <a:off x="4705212" y="-489201"/>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Project </a:t>
          </a:r>
          <a:r>
            <a:rPr lang="en-US" sz="2000" kern="1200" dirty="0" smtClean="0">
              <a:effectLst/>
            </a:rPr>
            <a:t>implementation</a:t>
          </a:r>
          <a:endParaRPr lang="en-US" sz="2000" kern="1200" dirty="0">
            <a:effectLst/>
          </a:endParaRPr>
        </a:p>
      </dsp:txBody>
      <dsp:txXfrm rot="-5400000">
        <a:off x="698008" y="3549643"/>
        <a:ext cx="8630919" cy="584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7B68E-563E-4D41-BCCD-BAB003CA6555}">
      <dsp:nvSpPr>
        <dsp:cNvPr id="0" name=""/>
        <dsp:cNvSpPr/>
      </dsp:nvSpPr>
      <dsp:spPr>
        <a:xfrm>
          <a:off x="0" y="6927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In scope</a:t>
          </a:r>
          <a:endParaRPr lang="en-US" sz="3200" kern="1200" dirty="0"/>
        </a:p>
      </dsp:txBody>
      <dsp:txXfrm>
        <a:off x="40209" y="109484"/>
        <a:ext cx="9254500" cy="743262"/>
      </dsp:txXfrm>
    </dsp:sp>
    <dsp:sp modelId="{88986100-E25F-4AD5-BF06-526D0554AA6E}">
      <dsp:nvSpPr>
        <dsp:cNvPr id="0" name=""/>
        <dsp:cNvSpPr/>
      </dsp:nvSpPr>
      <dsp:spPr>
        <a:xfrm>
          <a:off x="0" y="892955"/>
          <a:ext cx="9334918"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noProof="0" dirty="0" smtClean="0"/>
            <a:t>Solution design guidance and technical support</a:t>
          </a:r>
        </a:p>
        <a:p>
          <a:pPr marL="228600" lvl="1" indent="-228600" algn="l" defTabSz="1111250">
            <a:lnSpc>
              <a:spcPct val="90000"/>
            </a:lnSpc>
            <a:spcBef>
              <a:spcPct val="0"/>
            </a:spcBef>
            <a:spcAft>
              <a:spcPct val="20000"/>
            </a:spcAft>
            <a:buChar char="••"/>
          </a:pPr>
          <a:r>
            <a:rPr lang="en-US" sz="2500" kern="1200" noProof="0" dirty="0" smtClean="0"/>
            <a:t>Solution migration guidance and technical support</a:t>
          </a:r>
          <a:endParaRPr lang="en-US" sz="2500" kern="1200" noProof="0" dirty="0"/>
        </a:p>
      </dsp:txBody>
      <dsp:txXfrm>
        <a:off x="0" y="892955"/>
        <a:ext cx="9334918" cy="927360"/>
      </dsp:txXfrm>
    </dsp:sp>
    <dsp:sp modelId="{143D690B-360D-4226-A991-6E8A1ECA1D02}">
      <dsp:nvSpPr>
        <dsp:cNvPr id="0" name=""/>
        <dsp:cNvSpPr/>
      </dsp:nvSpPr>
      <dsp:spPr>
        <a:xfrm>
          <a:off x="0" y="182031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Out of scope</a:t>
          </a:r>
          <a:endParaRPr lang="en-US" sz="3200" kern="1200" dirty="0"/>
        </a:p>
      </dsp:txBody>
      <dsp:txXfrm>
        <a:off x="40209" y="1860524"/>
        <a:ext cx="9254500" cy="743262"/>
      </dsp:txXfrm>
    </dsp:sp>
    <dsp:sp modelId="{5B939FC1-DD07-4BEE-9E9F-861EF41E3562}">
      <dsp:nvSpPr>
        <dsp:cNvPr id="0" name=""/>
        <dsp:cNvSpPr/>
      </dsp:nvSpPr>
      <dsp:spPr>
        <a:xfrm>
          <a:off x="0" y="2643995"/>
          <a:ext cx="9334918"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smtClean="0"/>
            <a:t>Infrastructural procurement and implementation</a:t>
          </a:r>
        </a:p>
        <a:p>
          <a:pPr marL="228600" lvl="1" indent="-228600" algn="l" defTabSz="1111250">
            <a:lnSpc>
              <a:spcPct val="90000"/>
            </a:lnSpc>
            <a:spcBef>
              <a:spcPct val="0"/>
            </a:spcBef>
            <a:spcAft>
              <a:spcPct val="20000"/>
            </a:spcAft>
            <a:buChar char="••"/>
          </a:pPr>
          <a:r>
            <a:rPr lang="en-US" sz="2500" kern="1200" dirty="0" smtClean="0"/>
            <a:t>Process adjustments</a:t>
          </a:r>
        </a:p>
        <a:p>
          <a:pPr marL="228600" lvl="1" indent="-228600" algn="l" defTabSz="1111250">
            <a:lnSpc>
              <a:spcPct val="90000"/>
            </a:lnSpc>
            <a:spcBef>
              <a:spcPct val="0"/>
            </a:spcBef>
            <a:spcAft>
              <a:spcPct val="20000"/>
            </a:spcAft>
            <a:buChar char="••"/>
          </a:pPr>
          <a:r>
            <a:rPr lang="en-US" sz="2500" kern="1200" dirty="0" smtClean="0"/>
            <a:t>Business requirement preparation </a:t>
          </a:r>
        </a:p>
        <a:p>
          <a:pPr marL="228600" lvl="1" indent="-228600" algn="l" defTabSz="1111250">
            <a:lnSpc>
              <a:spcPct val="90000"/>
            </a:lnSpc>
            <a:spcBef>
              <a:spcPct val="0"/>
            </a:spcBef>
            <a:spcAft>
              <a:spcPct val="20000"/>
            </a:spcAft>
            <a:buChar char="••"/>
          </a:pPr>
          <a:r>
            <a:rPr lang="en-US" sz="2500" kern="1200" dirty="0" smtClean="0"/>
            <a:t>Code development and testing</a:t>
          </a:r>
        </a:p>
      </dsp:txBody>
      <dsp:txXfrm>
        <a:off x="0" y="2643995"/>
        <a:ext cx="9334918" cy="1887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31D7B-8F1A-4BB9-B79F-C562A2091035}">
      <dsp:nvSpPr>
        <dsp:cNvPr id="0" name=""/>
        <dsp:cNvSpPr/>
      </dsp:nvSpPr>
      <dsp:spPr>
        <a:xfrm rot="10800000">
          <a:off x="1473190" y="0"/>
          <a:ext cx="4187803" cy="4187803"/>
        </a:xfrm>
        <a:prstGeom prst="triangl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1B30C-097F-4A4F-AC32-7FD9BE1AAAA3}">
      <dsp:nvSpPr>
        <dsp:cNvPr id="0" name=""/>
        <dsp:cNvSpPr/>
      </dsp:nvSpPr>
      <dsp:spPr>
        <a:xfrm>
          <a:off x="3567092" y="421029"/>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Must Have</a:t>
          </a:r>
          <a:endParaRPr lang="en-US" sz="2300" kern="1200" dirty="0"/>
        </a:p>
      </dsp:txBody>
      <dsp:txXfrm>
        <a:off x="3615485" y="469422"/>
        <a:ext cx="2625285" cy="894545"/>
      </dsp:txXfrm>
    </dsp:sp>
    <dsp:sp modelId="{FEF17ADB-63D8-4A56-9B92-854DB6F5A04E}">
      <dsp:nvSpPr>
        <dsp:cNvPr id="0" name=""/>
        <dsp:cNvSpPr/>
      </dsp:nvSpPr>
      <dsp:spPr>
        <a:xfrm>
          <a:off x="3567092" y="1536277"/>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Nice to Have</a:t>
          </a:r>
          <a:endParaRPr lang="en-US" sz="2300" kern="1200" dirty="0"/>
        </a:p>
      </dsp:txBody>
      <dsp:txXfrm>
        <a:off x="3615485" y="1584670"/>
        <a:ext cx="2625285" cy="894545"/>
      </dsp:txXfrm>
    </dsp:sp>
    <dsp:sp modelId="{786975A0-8F3C-42ED-BAAE-A429AE3A081B}">
      <dsp:nvSpPr>
        <dsp:cNvPr id="0" name=""/>
        <dsp:cNvSpPr/>
      </dsp:nvSpPr>
      <dsp:spPr>
        <a:xfrm>
          <a:off x="3567092" y="2651525"/>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Not used or needed</a:t>
          </a:r>
          <a:endParaRPr lang="en-US" sz="2300" kern="1200" dirty="0"/>
        </a:p>
      </dsp:txBody>
      <dsp:txXfrm>
        <a:off x="3615485" y="2699918"/>
        <a:ext cx="2625285" cy="894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72BD0-0F05-4C88-8DBD-56413B864880}">
      <dsp:nvSpPr>
        <dsp:cNvPr id="0" name=""/>
        <dsp:cNvSpPr/>
      </dsp:nvSpPr>
      <dsp:spPr>
        <a:xfrm>
          <a:off x="-4682239" y="-717771"/>
          <a:ext cx="5577239" cy="5577239"/>
        </a:xfrm>
        <a:prstGeom prst="blockArc">
          <a:avLst>
            <a:gd name="adj1" fmla="val 18900000"/>
            <a:gd name="adj2" fmla="val 2700000"/>
            <a:gd name="adj3" fmla="val 38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5C74CB-F719-4C2E-8D7B-5FB4F305FB50}">
      <dsp:nvSpPr>
        <dsp:cNvPr id="0" name=""/>
        <dsp:cNvSpPr/>
      </dsp:nvSpPr>
      <dsp:spPr>
        <a:xfrm>
          <a:off x="468753" y="31841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Can port to App Model</a:t>
          </a:r>
          <a:endParaRPr lang="en-US" sz="3100" kern="1200" dirty="0"/>
        </a:p>
      </dsp:txBody>
      <dsp:txXfrm>
        <a:off x="468753" y="318413"/>
        <a:ext cx="7165585" cy="637158"/>
      </dsp:txXfrm>
    </dsp:sp>
    <dsp:sp modelId="{517417D4-CBD1-4E99-A913-F77B4331A216}">
      <dsp:nvSpPr>
        <dsp:cNvPr id="0" name=""/>
        <dsp:cNvSpPr/>
      </dsp:nvSpPr>
      <dsp:spPr>
        <a:xfrm>
          <a:off x="70529" y="238768"/>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56AE61-52DF-4ECA-868E-D524C20583CF}">
      <dsp:nvSpPr>
        <dsp:cNvPr id="0" name=""/>
        <dsp:cNvSpPr/>
      </dsp:nvSpPr>
      <dsp:spPr>
        <a:xfrm>
          <a:off x="834050" y="1274317"/>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Requires redesign</a:t>
          </a:r>
          <a:endParaRPr lang="en-US" sz="3100" kern="1200" dirty="0"/>
        </a:p>
      </dsp:txBody>
      <dsp:txXfrm>
        <a:off x="834050" y="1274317"/>
        <a:ext cx="6800288" cy="637158"/>
      </dsp:txXfrm>
    </dsp:sp>
    <dsp:sp modelId="{1A404771-BC22-49E5-8DA9-837F805FDC3B}">
      <dsp:nvSpPr>
        <dsp:cNvPr id="0" name=""/>
        <dsp:cNvSpPr/>
      </dsp:nvSpPr>
      <dsp:spPr>
        <a:xfrm>
          <a:off x="435826" y="1194672"/>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2B6565-E107-4211-ADA2-3E50AA919CA6}">
      <dsp:nvSpPr>
        <dsp:cNvPr id="0" name=""/>
        <dsp:cNvSpPr/>
      </dsp:nvSpPr>
      <dsp:spPr>
        <a:xfrm>
          <a:off x="834050" y="2230220"/>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Blockers need workarounds</a:t>
          </a:r>
          <a:endParaRPr lang="en-US" sz="3100" kern="1200" dirty="0"/>
        </a:p>
      </dsp:txBody>
      <dsp:txXfrm>
        <a:off x="834050" y="2230220"/>
        <a:ext cx="6800288" cy="637158"/>
      </dsp:txXfrm>
    </dsp:sp>
    <dsp:sp modelId="{6C3DF4C6-7F18-4A62-8375-F7549BB8BA08}">
      <dsp:nvSpPr>
        <dsp:cNvPr id="0" name=""/>
        <dsp:cNvSpPr/>
      </dsp:nvSpPr>
      <dsp:spPr>
        <a:xfrm>
          <a:off x="435826" y="2150575"/>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DA385-6AE4-4D11-AFCA-68F89A21BD26}">
      <dsp:nvSpPr>
        <dsp:cNvPr id="0" name=""/>
        <dsp:cNvSpPr/>
      </dsp:nvSpPr>
      <dsp:spPr>
        <a:xfrm>
          <a:off x="468753" y="318612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Hard blockers</a:t>
          </a:r>
          <a:endParaRPr lang="en-US" sz="3100" kern="1200" dirty="0"/>
        </a:p>
      </dsp:txBody>
      <dsp:txXfrm>
        <a:off x="468753" y="3186123"/>
        <a:ext cx="7165585" cy="637158"/>
      </dsp:txXfrm>
    </dsp:sp>
    <dsp:sp modelId="{2F2C24CB-DBD4-4D1C-AE78-47CB2AF11D65}">
      <dsp:nvSpPr>
        <dsp:cNvPr id="0" name=""/>
        <dsp:cNvSpPr/>
      </dsp:nvSpPr>
      <dsp:spPr>
        <a:xfrm>
          <a:off x="70529" y="3106479"/>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055FA-97C2-40D6-B577-D1F01BA21BC1}">
      <dsp:nvSpPr>
        <dsp:cNvPr id="0" name=""/>
        <dsp:cNvSpPr/>
      </dsp:nvSpPr>
      <dsp:spPr>
        <a:xfrm>
          <a:off x="0" y="538392"/>
          <a:ext cx="4261521" cy="792000"/>
        </a:xfrm>
        <a:prstGeom prst="right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4D9D45-8825-48A5-A0E3-B3E64E08A1BB}">
      <dsp:nvSpPr>
        <dsp:cNvPr id="0" name=""/>
        <dsp:cNvSpPr/>
      </dsp:nvSpPr>
      <dsp:spPr>
        <a:xfrm>
          <a:off x="3075869"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Build</a:t>
          </a:r>
          <a:endParaRPr lang="en-US" sz="1100" kern="1200" dirty="0">
            <a:solidFill>
              <a:schemeClr val="bg1"/>
            </a:solidFill>
          </a:endParaRPr>
        </a:p>
      </dsp:txBody>
      <dsp:txXfrm>
        <a:off x="3075869" y="736392"/>
        <a:ext cx="759499" cy="396000"/>
      </dsp:txXfrm>
    </dsp:sp>
    <dsp:sp modelId="{A61F6EFB-3BC5-4F33-8244-6CB8BF9AC5AE}">
      <dsp:nvSpPr>
        <dsp:cNvPr id="0" name=""/>
        <dsp:cNvSpPr/>
      </dsp:nvSpPr>
      <dsp:spPr>
        <a:xfrm>
          <a:off x="2164469"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Design</a:t>
          </a:r>
          <a:endParaRPr lang="en-US" sz="1100" kern="1200" dirty="0">
            <a:solidFill>
              <a:schemeClr val="bg1"/>
            </a:solidFill>
          </a:endParaRPr>
        </a:p>
      </dsp:txBody>
      <dsp:txXfrm>
        <a:off x="2164469" y="736392"/>
        <a:ext cx="759499" cy="396000"/>
      </dsp:txXfrm>
    </dsp:sp>
    <dsp:sp modelId="{F74F683C-8272-4EB9-9EF8-3FA8CED8E86F}">
      <dsp:nvSpPr>
        <dsp:cNvPr id="0" name=""/>
        <dsp:cNvSpPr/>
      </dsp:nvSpPr>
      <dsp:spPr>
        <a:xfrm>
          <a:off x="1253070"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Preparation</a:t>
          </a:r>
          <a:endParaRPr lang="en-US" sz="1100" kern="1200" dirty="0">
            <a:solidFill>
              <a:schemeClr val="bg1"/>
            </a:solidFill>
          </a:endParaRPr>
        </a:p>
      </dsp:txBody>
      <dsp:txXfrm>
        <a:off x="1253070" y="736392"/>
        <a:ext cx="759499" cy="396000"/>
      </dsp:txXfrm>
    </dsp:sp>
    <dsp:sp modelId="{7B8E11E7-23BF-4064-B47E-A9E8AF16AE3E}">
      <dsp:nvSpPr>
        <dsp:cNvPr id="0" name=""/>
        <dsp:cNvSpPr/>
      </dsp:nvSpPr>
      <dsp:spPr>
        <a:xfrm>
          <a:off x="341670"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Kick Off</a:t>
          </a:r>
          <a:endParaRPr lang="en-US" sz="1100" kern="1200" dirty="0">
            <a:solidFill>
              <a:schemeClr val="bg1"/>
            </a:solidFill>
          </a:endParaRPr>
        </a:p>
      </dsp:txBody>
      <dsp:txXfrm>
        <a:off x="341670" y="736392"/>
        <a:ext cx="759499"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6/10/2015</a:t>
            </a:fld>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6/10/2015</a:t>
            </a:fld>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6/10/2015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6/10/2015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347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if the custom full trust solution providing value to your business?</a:t>
            </a:r>
          </a:p>
          <a:p>
            <a:r>
              <a:rPr lang="en-US" dirty="0" smtClean="0"/>
              <a:t>Have you analyzed if the solutions can be moved to the App Model easily?</a:t>
            </a:r>
          </a:p>
          <a:p>
            <a:r>
              <a:rPr lang="en-US" dirty="0" smtClean="0"/>
              <a:t>Do the third party solutions offer App</a:t>
            </a:r>
            <a:r>
              <a:rPr lang="en-US" baseline="0" dirty="0" smtClean="0"/>
              <a:t> solutions as well? If not, can these capabilities achievable using App techniques?</a:t>
            </a:r>
          </a:p>
          <a:p>
            <a:r>
              <a:rPr lang="en-US" baseline="0" dirty="0" smtClean="0"/>
              <a:t>Is every functionality provided by full trust solution essential? How often do users use this feature?</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427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6/10/2015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2447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559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Identify features that are essential to the business</a:t>
            </a:r>
          </a:p>
          <a:p>
            <a:r>
              <a:rPr lang="en-NZ" dirty="0" smtClean="0"/>
              <a:t>Identify the features that offer a rich user experience but are not essential to the business</a:t>
            </a:r>
          </a:p>
          <a:p>
            <a:r>
              <a:rPr lang="en-NZ" dirty="0" smtClean="0"/>
              <a:t>Identify the solutions/features</a:t>
            </a:r>
            <a:r>
              <a:rPr lang="en-NZ" baseline="0" dirty="0" smtClean="0"/>
              <a:t> that are rarely used or do not offer much value</a:t>
            </a:r>
            <a:endParaRPr lang="en-NZ" dirty="0"/>
          </a:p>
        </p:txBody>
      </p:sp>
      <p:sp>
        <p:nvSpPr>
          <p:cNvPr id="4" name="Date Placeholder 3"/>
          <p:cNvSpPr>
            <a:spLocks noGrp="1"/>
          </p:cNvSpPr>
          <p:nvPr>
            <p:ph type="dt" idx="10"/>
          </p:nvPr>
        </p:nvSpPr>
        <p:spPr/>
        <p:txBody>
          <a:bodyPr/>
          <a:lstStyle/>
          <a:p>
            <a:fld id="{97C347AE-1CD4-4FDD-970F-24455E9FBEB4}" type="datetime1">
              <a:rPr lang="en-US" smtClean="0"/>
              <a:t>6/10/2015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6919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Rank the solutions on the parameters defined above.</a:t>
            </a:r>
          </a:p>
          <a:p>
            <a:r>
              <a:rPr lang="en-NZ" dirty="0" smtClean="0"/>
              <a:t>This would help you quantify the effort required to move to the App model </a:t>
            </a:r>
          </a:p>
          <a:p>
            <a:r>
              <a:rPr lang="en-NZ" dirty="0" smtClean="0"/>
              <a:t>At the same</a:t>
            </a:r>
            <a:r>
              <a:rPr lang="en-NZ" baseline="0" dirty="0" smtClean="0"/>
              <a:t> time it sets expectations with the customer. They know what is achievable and what is not </a:t>
            </a:r>
            <a:endParaRPr lang="en-NZ" dirty="0"/>
          </a:p>
        </p:txBody>
      </p:sp>
      <p:sp>
        <p:nvSpPr>
          <p:cNvPr id="4" name="Date Placeholder 3"/>
          <p:cNvSpPr>
            <a:spLocks noGrp="1"/>
          </p:cNvSpPr>
          <p:nvPr>
            <p:ph type="dt" idx="10"/>
          </p:nvPr>
        </p:nvSpPr>
        <p:spPr/>
        <p:txBody>
          <a:bodyPr/>
          <a:lstStyle/>
          <a:p>
            <a:fld id="{7241E331-2378-4628-B314-9C4847279B21}" type="datetime1">
              <a:rPr lang="en-US" smtClean="0"/>
              <a:t>6/10/2015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82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431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 a project schedule</a:t>
            </a:r>
            <a:r>
              <a:rPr lang="en-US" baseline="0" dirty="0" smtClean="0"/>
              <a:t> on the basis of </a:t>
            </a:r>
            <a:r>
              <a:rPr lang="en-US" baseline="0" smtClean="0"/>
              <a:t>initial analysis</a:t>
            </a:r>
            <a:endParaRPr lang="en-US" dirty="0"/>
          </a:p>
        </p:txBody>
      </p:sp>
      <p:sp>
        <p:nvSpPr>
          <p:cNvPr id="4" name="Date Placeholder 3"/>
          <p:cNvSpPr>
            <a:spLocks noGrp="1"/>
          </p:cNvSpPr>
          <p:nvPr>
            <p:ph type="dt" idx="10"/>
          </p:nvPr>
        </p:nvSpPr>
        <p:spPr/>
        <p:txBody>
          <a:bodyPr/>
          <a:lstStyle/>
          <a:p>
            <a:fld id="{BA6C6D9D-6087-4032-9C2F-E6CFC3B9D646}" type="datetime1">
              <a:rPr lang="en-US" smtClean="0"/>
              <a:t>6/10/2015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717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68513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smtClean="0"/>
              <a:t>MPLS</a:t>
            </a:r>
            <a:r>
              <a:rPr lang="en-NZ" dirty="0" smtClean="0"/>
              <a:t> : Multiprotocol</a:t>
            </a:r>
            <a:r>
              <a:rPr lang="en-NZ" baseline="0" dirty="0" smtClean="0"/>
              <a:t> Label Switching</a:t>
            </a:r>
            <a:endParaRPr lang="en-NZ" dirty="0"/>
          </a:p>
        </p:txBody>
      </p:sp>
      <p:sp>
        <p:nvSpPr>
          <p:cNvPr id="4" name="Date Placeholder 3"/>
          <p:cNvSpPr>
            <a:spLocks noGrp="1"/>
          </p:cNvSpPr>
          <p:nvPr>
            <p:ph type="dt" idx="10"/>
          </p:nvPr>
        </p:nvSpPr>
        <p:spPr/>
        <p:txBody>
          <a:bodyPr/>
          <a:lstStyle/>
          <a:p>
            <a:fld id="{4C8DF900-5C06-4135-B8C6-E0C326D5839C}" type="datetime1">
              <a:rPr lang="en-US" smtClean="0"/>
              <a:t>6/10/2015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35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FTC: Full Trust Code</a:t>
            </a:r>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6/10/2015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9869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The programming techniques and patterns adopted by an organization should align with the SharePoint roadmap</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App</a:t>
            </a:r>
            <a:r>
              <a:rPr lang="en-US" sz="900" b="0" i="0" kern="1200" baseline="0" dirty="0" smtClean="0">
                <a:solidFill>
                  <a:schemeClr val="tx1"/>
                </a:solidFill>
                <a:effectLst/>
                <a:latin typeface="Segoe UI Light" pitchFamily="34" charset="0"/>
                <a:ea typeface="+mn-ea"/>
                <a:cs typeface="+mn-cs"/>
              </a:rPr>
              <a:t> model allows faster deployment without causing any server downtime.</a:t>
            </a:r>
            <a:endParaRPr lang="en-US" sz="900" b="0" i="0" kern="1200" dirty="0" smtClean="0">
              <a:solidFill>
                <a:schemeClr val="tx1"/>
              </a:solidFill>
              <a:effectLst/>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7772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p>
          <a:p>
            <a:r>
              <a:rPr lang="en-US" dirty="0" smtClean="0"/>
              <a:t>OOB: Out of Box</a:t>
            </a:r>
          </a:p>
          <a:p>
            <a:r>
              <a:rPr lang="en-US" dirty="0" smtClean="0"/>
              <a:t>SME: Subject Matter Expert</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5</a:t>
            </a:fld>
            <a:endParaRPr lang="en-US" dirty="0"/>
          </a:p>
        </p:txBody>
      </p:sp>
    </p:spTree>
    <p:extLst>
      <p:ext uri="{BB962C8B-B14F-4D97-AF65-F5344CB8AC3E}">
        <p14:creationId xmlns:p14="http://schemas.microsoft.com/office/powerpoint/2010/main" val="106551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SOW: Statement of Work</a:t>
            </a:r>
          </a:p>
          <a:p>
            <a:r>
              <a:rPr lang="en-US" dirty="0" smtClean="0"/>
              <a:t>SME: Subject Matter Expert</a:t>
            </a:r>
          </a:p>
          <a:p>
            <a:r>
              <a:rPr lang="en-US" dirty="0" smtClean="0"/>
              <a:t>SPO-D: SharePoint</a:t>
            </a:r>
            <a:r>
              <a:rPr lang="en-US" baseline="0" dirty="0" smtClean="0"/>
              <a:t> Online Development</a:t>
            </a:r>
            <a:endParaRPr lang="en-US" dirty="0" smtClean="0"/>
          </a:p>
        </p:txBody>
      </p:sp>
      <p:sp>
        <p:nvSpPr>
          <p:cNvPr id="4" name="Date Placeholder 3"/>
          <p:cNvSpPr>
            <a:spLocks noGrp="1"/>
          </p:cNvSpPr>
          <p:nvPr>
            <p:ph type="dt" idx="10"/>
          </p:nvPr>
        </p:nvSpPr>
        <p:spPr/>
        <p:txBody>
          <a:bodyPr/>
          <a:lstStyle/>
          <a:p>
            <a:fld id="{19F3E603-05B4-41E2-A014-7F3A9742EC69}" type="datetime1">
              <a:rPr lang="en-US" smtClean="0">
                <a:solidFill>
                  <a:prstClr val="black"/>
                </a:solidFill>
              </a:rPr>
              <a:pPr/>
              <a:t>6/10/2015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9236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offerings:</a:t>
            </a:r>
          </a:p>
          <a:p>
            <a:r>
              <a:rPr lang="en-US" dirty="0" smtClean="0"/>
              <a:t>Online</a:t>
            </a:r>
            <a:r>
              <a:rPr lang="en-US" baseline="0" dirty="0" smtClean="0"/>
              <a:t> video training on MSDN Channel 9</a:t>
            </a:r>
          </a:p>
        </p:txBody>
      </p:sp>
      <p:sp>
        <p:nvSpPr>
          <p:cNvPr id="4" name="Slide Number Placeholder 3"/>
          <p:cNvSpPr>
            <a:spLocks noGrp="1"/>
          </p:cNvSpPr>
          <p:nvPr>
            <p:ph type="sldNum" sz="quarter" idx="10"/>
          </p:nvPr>
        </p:nvSpPr>
        <p:spPr/>
        <p:txBody>
          <a:bodyPr/>
          <a:lstStyle/>
          <a:p>
            <a:fld id="{69A3D4EF-FC77-4542-8C22-63DD037305B0}" type="slidenum">
              <a:rPr lang="en-US" smtClean="0"/>
              <a:t>7</a:t>
            </a:fld>
            <a:endParaRPr lang="en-US" dirty="0"/>
          </a:p>
        </p:txBody>
      </p:sp>
    </p:spTree>
    <p:extLst>
      <p:ext uri="{BB962C8B-B14F-4D97-AF65-F5344CB8AC3E}">
        <p14:creationId xmlns:p14="http://schemas.microsoft.com/office/powerpoint/2010/main" val="2904357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61">
              <a:spcAft>
                <a:spcPts val="338"/>
              </a:spcAft>
              <a:defRPr/>
            </a:pPr>
            <a:endParaRPr lang="en-US" dirty="0">
              <a:solidFill>
                <a:prstClr val="black"/>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28992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Customer has to be on 2013, post DB upgrade, preferably post Site Collection Upgrade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committed schedule or plan to move to App</a:t>
            </a:r>
            <a:r>
              <a:rPr lang="en-US" sz="900" kern="1200" baseline="0" dirty="0" smtClean="0">
                <a:solidFill>
                  <a:schemeClr val="tx1"/>
                </a:solidFill>
                <a:effectLst/>
                <a:latin typeface="Segoe UI Light" pitchFamily="34" charset="0"/>
                <a:ea typeface="+mn-ea"/>
                <a:cs typeface="+mn-cs"/>
              </a:rPr>
              <a:t> model</a:t>
            </a: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development resource for APP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Their proposed project schedule is aligned with the PnP transformation overall schedule</a:t>
            </a:r>
          </a:p>
          <a:p>
            <a:r>
              <a:rPr lang="en-US" sz="900" kern="1200" dirty="0" smtClean="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428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4678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7673823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280" r:id="rId13"/>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slideLayout" Target="../slideLayouts/slideLayout25.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Full Trust Code Replacement </a:t>
            </a:r>
            <a:br>
              <a:rPr lang="en-US" dirty="0" smtClean="0"/>
            </a:br>
            <a:r>
              <a:rPr lang="en-GB" dirty="0" smtClean="0"/>
              <a:t>PnP </a:t>
            </a:r>
            <a:r>
              <a:rPr lang="en-GB" dirty="0"/>
              <a:t>Transformation Process</a:t>
            </a:r>
            <a:endParaRPr lang="en-US" dirty="0"/>
          </a:p>
        </p:txBody>
      </p:sp>
      <p:sp>
        <p:nvSpPr>
          <p:cNvPr id="19" name="Text Placeholder 18"/>
          <p:cNvSpPr>
            <a:spLocks noGrp="1"/>
          </p:cNvSpPr>
          <p:nvPr>
            <p:ph type="body" sz="quarter" idx="12"/>
          </p:nvPr>
        </p:nvSpPr>
        <p:spPr/>
        <p:txBody>
          <a:bodyPr/>
          <a:lstStyle/>
          <a:p>
            <a:r>
              <a:rPr lang="en-US" dirty="0" smtClean="0"/>
              <a:t>&lt;Consultant Name&gt;</a:t>
            </a:r>
          </a:p>
          <a:p>
            <a:r>
              <a:rPr lang="en-US" dirty="0" smtClean="0"/>
              <a:t>&lt;Company&gt;</a:t>
            </a:r>
          </a:p>
          <a:p>
            <a:r>
              <a:rPr lang="en-US" dirty="0" smtClean="0"/>
              <a:t>&lt;Date&gt;</a:t>
            </a:r>
          </a:p>
          <a:p>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8295" y="182744"/>
            <a:ext cx="6193672" cy="5781914"/>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sz="1958" dirty="0">
                <a:gradFill>
                  <a:gsLst>
                    <a:gs pos="0">
                      <a:srgbClr val="FFFFFF"/>
                    </a:gs>
                    <a:gs pos="100000">
                      <a:srgbClr val="FFFFFF"/>
                    </a:gs>
                  </a:gsLst>
                  <a:lin ang="5400000" scaled="1"/>
                </a:gradFill>
                <a:cs typeface="Segoe UI" panose="020B0502040204020203" pitchFamily="34" charset="0"/>
              </a:rPr>
              <a:t/>
            </a:r>
            <a:br>
              <a:rPr lang="en-US" sz="1958" dirty="0">
                <a:gradFill>
                  <a:gsLst>
                    <a:gs pos="0">
                      <a:srgbClr val="FFFFFF"/>
                    </a:gs>
                    <a:gs pos="100000">
                      <a:srgbClr val="FFFFFF"/>
                    </a:gs>
                  </a:gsLst>
                  <a:lin ang="5400000" scaled="1"/>
                </a:gradFill>
                <a:cs typeface="Segoe UI" panose="020B0502040204020203" pitchFamily="34" charset="0"/>
              </a:rPr>
            </a:br>
            <a:r>
              <a:rPr lang="en-US" sz="1958" dirty="0">
                <a:gradFill>
                  <a:gsLst>
                    <a:gs pos="0">
                      <a:srgbClr val="FFFFFF"/>
                    </a:gs>
                    <a:gs pos="100000">
                      <a:srgbClr val="FFFFFF"/>
                    </a:gs>
                  </a:gsLst>
                  <a:lin ang="5400000" scaled="1"/>
                </a:gradFill>
                <a:cs typeface="Segoe UI" panose="020B0502040204020203" pitchFamily="34" charset="0"/>
              </a:rPr>
              <a:t>Providing </a:t>
            </a:r>
            <a:r>
              <a:rPr lang="en-US" sz="1958" dirty="0" smtClean="0">
                <a:gradFill>
                  <a:gsLst>
                    <a:gs pos="0">
                      <a:srgbClr val="FFFFFF"/>
                    </a:gs>
                    <a:gs pos="100000">
                      <a:srgbClr val="FFFFFF"/>
                    </a:gs>
                  </a:gsLst>
                  <a:lin ang="5400000" scaled="1"/>
                </a:gradFill>
                <a:cs typeface="Segoe UI" panose="020B0502040204020203" pitchFamily="34" charset="0"/>
              </a:rPr>
              <a:t>app model patterns for </a:t>
            </a:r>
            <a:r>
              <a:rPr lang="en-US" sz="1958" dirty="0">
                <a:gradFill>
                  <a:gsLst>
                    <a:gs pos="0">
                      <a:srgbClr val="FFFFFF"/>
                    </a:gs>
                    <a:gs pos="100000">
                      <a:srgbClr val="FFFFFF"/>
                    </a:gs>
                  </a:gsLst>
                  <a:lin ang="5400000" scaled="1"/>
                </a:gradFill>
                <a:cs typeface="Segoe UI" panose="020B0502040204020203" pitchFamily="34" charset="0"/>
              </a:rPr>
              <a:t>common </a:t>
            </a:r>
            <a:br>
              <a:rPr lang="en-US" sz="1958" dirty="0">
                <a:gradFill>
                  <a:gsLst>
                    <a:gs pos="0">
                      <a:srgbClr val="FFFFFF"/>
                    </a:gs>
                    <a:gs pos="100000">
                      <a:srgbClr val="FFFFFF"/>
                    </a:gs>
                  </a:gsLst>
                  <a:lin ang="5400000" scaled="1"/>
                </a:gradFill>
                <a:cs typeface="Segoe UI" panose="020B0502040204020203" pitchFamily="34" charset="0"/>
              </a:rPr>
            </a:br>
            <a:r>
              <a:rPr lang="en-US" sz="1958" dirty="0" smtClean="0">
                <a:gradFill>
                  <a:gsLst>
                    <a:gs pos="0">
                      <a:srgbClr val="FFFFFF"/>
                    </a:gs>
                    <a:gs pos="100000">
                      <a:srgbClr val="FFFFFF"/>
                    </a:gs>
                  </a:gsLst>
                  <a:lin ang="5400000" scaled="1"/>
                </a:gradFill>
                <a:cs typeface="Segoe UI" panose="020B0502040204020203" pitchFamily="34" charset="0"/>
              </a:rPr>
              <a:t>full-trust code scenarios</a:t>
            </a:r>
            <a:endParaRPr lang="en-US" sz="2350" b="1" dirty="0">
              <a:gradFill>
                <a:gsLst>
                  <a:gs pos="0">
                    <a:srgbClr val="FFFFFF"/>
                  </a:gs>
                  <a:gs pos="100000">
                    <a:srgbClr val="FFFFFF"/>
                  </a:gs>
                </a:gsLst>
                <a:lin ang="5400000" scaled="1"/>
              </a:gradFill>
            </a:endParaRPr>
          </a:p>
          <a:p>
            <a:pPr defTabSz="913549">
              <a:lnSpc>
                <a:spcPct val="90000"/>
              </a:lnSpc>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80+ </a:t>
            </a: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Visual Studio </a:t>
            </a: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projects,</a:t>
            </a:r>
          </a:p>
          <a:p>
            <a:pPr defTabSz="913549">
              <a:lnSpc>
                <a:spcPct val="90000"/>
              </a:lnSpc>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15 training modules</a:t>
            </a: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a:r>
            <a:b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3133"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Site </a:t>
            </a:r>
            <a:r>
              <a:rPr lang="en-US" sz="1958" dirty="0" smtClean="0">
                <a:gradFill>
                  <a:gsLst>
                    <a:gs pos="0">
                      <a:srgbClr val="FFFFFF"/>
                    </a:gs>
                    <a:gs pos="100000">
                      <a:srgbClr val="FFFFFF"/>
                    </a:gs>
                  </a:gsLst>
                  <a:lin ang="5400000" scaled="1"/>
                </a:gradFill>
                <a:cs typeface="Segoe UI" panose="020B0502040204020203" pitchFamily="34" charset="0"/>
              </a:rPr>
              <a:t>provisioning</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ECM</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UX Components</a:t>
            </a:r>
            <a:endParaRPr lang="en-US" sz="1958" dirty="0">
              <a:gradFill>
                <a:gsLst>
                  <a:gs pos="0">
                    <a:srgbClr val="FFFFFF"/>
                  </a:gs>
                  <a:gs pos="100000">
                    <a:srgbClr val="FFFFFF"/>
                  </a:gs>
                </a:gsLst>
                <a:lin ang="5400000" scaled="1"/>
              </a:gradFill>
              <a:cs typeface="Segoe UI" panose="020B0502040204020203" pitchFamily="34" charset="0"/>
            </a:endParaRPr>
          </a:p>
          <a:p>
            <a:pPr marL="230115" lvl="1" indent="-230115" defTabSz="565990">
              <a:lnSpc>
                <a:spcPct val="90000"/>
              </a:lnSpc>
              <a:spcBef>
                <a:spcPts val="294"/>
              </a:spcBef>
              <a:spcAft>
                <a:spcPts val="980"/>
              </a:spcAft>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And </a:t>
            </a:r>
            <a:r>
              <a:rPr lang="en-US" sz="1958" dirty="0">
                <a:gradFill>
                  <a:gsLst>
                    <a:gs pos="0">
                      <a:srgbClr val="FFFFFF"/>
                    </a:gs>
                    <a:gs pos="100000">
                      <a:srgbClr val="FFFFFF"/>
                    </a:gs>
                  </a:gsLst>
                  <a:lin ang="5400000" scaled="1"/>
                </a:gradFill>
                <a:cs typeface="Segoe UI" panose="020B0502040204020203" pitchFamily="34" charset="0"/>
              </a:rPr>
              <a:t>much more…</a:t>
            </a:r>
            <a:endParaRPr lang="en-US" sz="2350" dirty="0">
              <a:gradFill>
                <a:gsLst>
                  <a:gs pos="0">
                    <a:srgbClr val="FFFFFF"/>
                  </a:gs>
                  <a:gs pos="100000">
                    <a:srgbClr val="FFFFFF"/>
                  </a:gs>
                </a:gsLst>
                <a:lin ang="5400000" scaled="1"/>
              </a:gradFill>
            </a:endParaRPr>
          </a:p>
          <a:p>
            <a:pPr defTabSz="913549">
              <a:lnSpc>
                <a:spcPct val="90000"/>
              </a:lnSpc>
            </a:pP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sz="1958" dirty="0" smtClean="0">
                <a:gradFill>
                  <a:gsLst>
                    <a:gs pos="0">
                      <a:srgbClr val="FFFFFF"/>
                    </a:gs>
                    <a:gs pos="100000">
                      <a:srgbClr val="FFFFFF"/>
                    </a:gs>
                  </a:gsLst>
                  <a:lin ang="5400000" scaled="1"/>
                </a:gradFill>
                <a:cs typeface="Segoe UI" panose="020B0502040204020203" pitchFamily="34" charset="0"/>
              </a:rPr>
              <a:t>This is open source project and open for contributions</a:t>
            </a:r>
            <a:endParaRPr lang="en-US" sz="1958"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378295" y="5566883"/>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aka.ms/OfficeDevPnP</a:t>
            </a:r>
          </a:p>
        </p:txBody>
      </p:sp>
      <p:grpSp>
        <p:nvGrpSpPr>
          <p:cNvPr id="13" name="Group 12"/>
          <p:cNvGrpSpPr/>
          <p:nvPr/>
        </p:nvGrpSpPr>
        <p:grpSpPr>
          <a:xfrm>
            <a:off x="343851" y="-220605"/>
            <a:ext cx="5687461" cy="1953701"/>
            <a:chOff x="477350" y="330556"/>
            <a:chExt cx="5803018"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l="39202" r="10518"/>
          <a:stretch/>
        </p:blipFill>
        <p:spPr bwMode="auto">
          <a:xfrm>
            <a:off x="217170" y="2318656"/>
            <a:ext cx="6031312" cy="39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36602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3" name="TextBox 2"/>
          <p:cNvSpPr txBox="1"/>
          <p:nvPr/>
        </p:nvSpPr>
        <p:spPr>
          <a:xfrm>
            <a:off x="461517" y="2405090"/>
            <a:ext cx="5436520" cy="30162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latin typeface="+mj-lt"/>
              </a:rPr>
              <a:t>Self service and administrative site provisioning tooling</a:t>
            </a:r>
          </a:p>
          <a:p>
            <a:pPr marL="342900" indent="-342900">
              <a:buFont typeface="Arial" panose="020B0604020202020204" pitchFamily="34" charset="0"/>
              <a:buChar char="•"/>
            </a:pPr>
            <a:r>
              <a:rPr lang="en-US" sz="2800" spc="-70" dirty="0" smtClean="0">
                <a:latin typeface="+mj-lt"/>
              </a:rPr>
              <a:t>Controlling and deploying branding</a:t>
            </a:r>
          </a:p>
          <a:p>
            <a:pPr marL="342900" indent="-342900">
              <a:buFont typeface="Arial" panose="020B0604020202020204" pitchFamily="34" charset="0"/>
              <a:buChar char="•"/>
            </a:pPr>
            <a:r>
              <a:rPr lang="en-US" sz="2800" spc="-70" dirty="0" smtClean="0">
                <a:latin typeface="+mj-lt"/>
              </a:rPr>
              <a:t>Creating needed UX components</a:t>
            </a:r>
          </a:p>
          <a:p>
            <a:pPr marL="342900" indent="-342900">
              <a:buFont typeface="Arial" panose="020B0604020202020204" pitchFamily="34" charset="0"/>
              <a:buChar char="•"/>
            </a:pPr>
            <a:r>
              <a:rPr lang="en-US" sz="2800" spc="-70" dirty="0" smtClean="0">
                <a:latin typeface="+mj-lt"/>
              </a:rPr>
              <a:t>Building search customizations</a:t>
            </a:r>
          </a:p>
          <a:p>
            <a:pPr marL="342900" indent="-342900">
              <a:buFont typeface="Arial" panose="020B0604020202020204" pitchFamily="34" charset="0"/>
              <a:buChar char="•"/>
            </a:pPr>
            <a:r>
              <a:rPr lang="en-US" sz="2800" spc="-70" dirty="0" smtClean="0">
                <a:latin typeface="+mj-lt"/>
              </a:rPr>
              <a:t>ECM and WCM tooling </a:t>
            </a:r>
          </a:p>
          <a:p>
            <a:pPr marL="342900" indent="-342900">
              <a:buFont typeface="Arial" panose="020B0604020202020204" pitchFamily="34" charset="0"/>
              <a:buChar char="•"/>
            </a:pPr>
            <a:r>
              <a:rPr lang="en-US" sz="2800" spc="-70" dirty="0" smtClean="0">
                <a:latin typeface="+mj-lt"/>
              </a:rPr>
              <a:t>User profile customizations</a:t>
            </a:r>
            <a:endParaRPr lang="en-US" sz="2800" spc="-70" dirty="0">
              <a:latin typeface="+mj-lt"/>
            </a:endParaRPr>
          </a:p>
        </p:txBody>
      </p:sp>
      <p:grpSp>
        <p:nvGrpSpPr>
          <p:cNvPr id="7" name="Group 6"/>
          <p:cNvGrpSpPr/>
          <p:nvPr/>
        </p:nvGrpSpPr>
        <p:grpSpPr>
          <a:xfrm>
            <a:off x="70581" y="-221981"/>
            <a:ext cx="5687461" cy="1953701"/>
            <a:chOff x="477350" y="330556"/>
            <a:chExt cx="5803018" cy="199339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9" name="TextBox 8"/>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spTree>
    <p:extLst>
      <p:ext uri="{BB962C8B-B14F-4D97-AF65-F5344CB8AC3E}">
        <p14:creationId xmlns:p14="http://schemas.microsoft.com/office/powerpoint/2010/main" val="224413713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0785" y="2920429"/>
            <a:ext cx="11149013" cy="747897"/>
          </a:xfrm>
        </p:spPr>
        <p:txBody>
          <a:bodyPr/>
          <a:lstStyle/>
          <a:p>
            <a:r>
              <a:rPr lang="en-US" dirty="0" smtClean="0">
                <a:solidFill>
                  <a:schemeClr val="bg1"/>
                </a:solidFill>
              </a:rPr>
              <a:t>Assessment report </a:t>
            </a:r>
            <a:endParaRPr lang="en-US" dirty="0">
              <a:solidFill>
                <a:schemeClr val="bg1"/>
              </a:solidFill>
            </a:endParaRPr>
          </a:p>
        </p:txBody>
      </p:sp>
    </p:spTree>
    <p:extLst>
      <p:ext uri="{BB962C8B-B14F-4D97-AF65-F5344CB8AC3E}">
        <p14:creationId xmlns:p14="http://schemas.microsoft.com/office/powerpoint/2010/main" val="384756973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Current solution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Initial analyses report</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Key challenges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Requests</a:t>
            </a:r>
            <a:endParaRPr lang="en-US" sz="2400" dirty="0">
              <a:solidFill>
                <a:srgbClr val="FFFFFF"/>
              </a:solidFill>
              <a:latin typeface="Segoe UI Light"/>
            </a:endParaRPr>
          </a:p>
        </p:txBody>
      </p:sp>
    </p:spTree>
    <p:extLst>
      <p:ext uri="{BB962C8B-B14F-4D97-AF65-F5344CB8AC3E}">
        <p14:creationId xmlns:p14="http://schemas.microsoft.com/office/powerpoint/2010/main" val="80746045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Current solution discussion points</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What’s important for you?</a:t>
              </a:r>
              <a:endParaRPr lang="en-US" sz="20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58" y="3069056"/>
              <a:ext cx="984312" cy="707854"/>
            </a:xfrm>
            <a:prstGeom prst="rect">
              <a:avLst/>
            </a:prstGeom>
          </p:spPr>
        </p:pic>
      </p:grpSp>
      <p:grpSp>
        <p:nvGrpSpPr>
          <p:cNvPr id="13" name="Group 12"/>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3</a:t>
              </a:r>
              <a:r>
                <a:rPr lang="en-US" sz="2000" baseline="30000" dirty="0" smtClean="0">
                  <a:solidFill>
                    <a:schemeClr val="bg1"/>
                  </a:solidFill>
                </a:rPr>
                <a:t>rd</a:t>
              </a:r>
              <a:r>
                <a:rPr lang="en-US" sz="2000" dirty="0" smtClean="0">
                  <a:solidFill>
                    <a:schemeClr val="bg1"/>
                  </a:solidFill>
                </a:rPr>
                <a:t> party solutions strategy?</a:t>
              </a:r>
              <a:endParaRPr lang="en-US" sz="2000" dirty="0">
                <a:solidFill>
                  <a:schemeClr val="bg1"/>
                </a:solidFill>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277" y="2938486"/>
              <a:ext cx="715945" cy="981027"/>
            </a:xfrm>
            <a:prstGeom prst="rect">
              <a:avLst/>
            </a:prstGeom>
          </p:spPr>
        </p:pic>
      </p:grpSp>
      <p:grpSp>
        <p:nvGrpSpPr>
          <p:cNvPr id="15" name="Group 1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Every functionality required?</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6" y="3128076"/>
              <a:ext cx="770328" cy="770328"/>
            </a:xfrm>
            <a:prstGeom prst="rect">
              <a:avLst/>
            </a:prstGeom>
          </p:spPr>
        </p:pic>
      </p:grpSp>
      <p:grpSp>
        <p:nvGrpSpPr>
          <p:cNvPr id="12" name="Group 11"/>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Have you done analyses already?</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960" y="3095027"/>
              <a:ext cx="735043" cy="836426"/>
            </a:xfrm>
            <a:prstGeom prst="rect">
              <a:avLst/>
            </a:prstGeom>
          </p:spPr>
        </p:pic>
      </p:grpSp>
    </p:spTree>
    <p:extLst>
      <p:ext uri="{BB962C8B-B14F-4D97-AF65-F5344CB8AC3E}">
        <p14:creationId xmlns:p14="http://schemas.microsoft.com/office/powerpoint/2010/main" val="231340861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smtClean="0"/>
              <a:t>PnP </a:t>
            </a:r>
            <a:r>
              <a:rPr lang="en-US" sz="7200" dirty="0" smtClean="0"/>
              <a:t>Transformation work process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a:solidFill>
                  <a:srgbClr val="FFFFFF"/>
                </a:solidFill>
                <a:latin typeface="Segoe UI Light"/>
              </a:rPr>
              <a:t>App transformation steps</a:t>
            </a: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Work model for the PnP Transformation program</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Schedule</a:t>
            </a:r>
            <a:endParaRPr lang="en-US" sz="2400" dirty="0">
              <a:solidFill>
                <a:srgbClr val="FFFFFF"/>
              </a:solidFill>
              <a:latin typeface="Segoe UI Light"/>
            </a:endParaRPr>
          </a:p>
        </p:txBody>
      </p:sp>
    </p:spTree>
    <p:extLst>
      <p:ext uri="{BB962C8B-B14F-4D97-AF65-F5344CB8AC3E}">
        <p14:creationId xmlns:p14="http://schemas.microsoft.com/office/powerpoint/2010/main" val="29797306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812" r="60" b="8282"/>
          <a:stretch/>
        </p:blipFill>
        <p:spPr>
          <a:xfrm>
            <a:off x="-38281" y="0"/>
            <a:ext cx="12230281" cy="685800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FTC to App model transformation process</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Analyze and Categorize</a:t>
              </a:r>
              <a:endParaRPr lang="en-US" sz="2000" dirty="0"/>
            </a:p>
          </p:txBody>
        </p:sp>
        <p:grpSp>
          <p:nvGrpSpPr>
            <p:cNvPr id="30" name="Group 29"/>
            <p:cNvGrpSpPr>
              <a:grpSpLocks noChangeAspect="1"/>
            </p:cNvGrpSpPr>
            <p:nvPr/>
          </p:nvGrpSpPr>
          <p:grpSpPr bwMode="black">
            <a:xfrm>
              <a:off x="1659948" y="2965312"/>
              <a:ext cx="1147532" cy="885082"/>
              <a:chOff x="6673850" y="4338638"/>
              <a:chExt cx="1403351" cy="1082675"/>
            </a:xfrm>
            <a:solidFill>
              <a:srgbClr val="FFFFFF"/>
            </a:solidFill>
          </p:grpSpPr>
          <p:sp>
            <p:nvSpPr>
              <p:cNvPr id="3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grpSp>
        <p:nvGrpSpPr>
          <p:cNvPr id="7" name="Group 6"/>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Design CAM solution</a:t>
              </a:r>
              <a:endParaRPr lang="en-US" sz="2000" dirty="0">
                <a:solidFill>
                  <a:schemeClr val="bg1"/>
                </a:solidFill>
              </a:endParaRPr>
            </a:p>
          </p:txBody>
        </p:sp>
        <p:sp>
          <p:nvSpPr>
            <p:cNvPr id="43" name="Freeform 21"/>
            <p:cNvSpPr>
              <a:spLocks noChangeAspect="1" noEditPoints="1"/>
            </p:cNvSpPr>
            <p:nvPr/>
          </p:nvSpPr>
          <p:spPr bwMode="black">
            <a:xfrm>
              <a:off x="7015392" y="3057633"/>
              <a:ext cx="683716" cy="68353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grpSp>
        <p:nvGrpSpPr>
          <p:cNvPr id="9" name="Group 8"/>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Define objectives per solution</a:t>
              </a:r>
              <a:endParaRPr lang="en-US" sz="2000" dirty="0"/>
            </a:p>
          </p:txBody>
        </p:sp>
        <p:sp>
          <p:nvSpPr>
            <p:cNvPr id="44" name="Freeform 9"/>
            <p:cNvSpPr>
              <a:spLocks noChangeAspect="1" noEditPoints="1"/>
            </p:cNvSpPr>
            <p:nvPr/>
          </p:nvSpPr>
          <p:spPr bwMode="black">
            <a:xfrm>
              <a:off x="4438714" y="3068182"/>
              <a:ext cx="713535" cy="71335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900" dirty="0"/>
            </a:p>
          </p:txBody>
        </p:sp>
      </p:grpSp>
      <p:grpSp>
        <p:nvGrpSpPr>
          <p:cNvPr id="5" name="Group 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Implement, test and deploy</a:t>
              </a:r>
              <a:endParaRPr lang="en-US" sz="2000" dirty="0"/>
            </a:p>
          </p:txBody>
        </p:sp>
        <p:pic>
          <p:nvPicPr>
            <p:cNvPr id="45" name="Picture 7" descr="\\MAGNUM\Projects\Microsoft\Cloud Power FY12\Design\Icons\PNGs\Repair.png"/>
            <p:cNvPicPr>
              <a:picLocks noChangeAspect="1" noChangeArrowheads="1"/>
            </p:cNvPicPr>
            <p:nvPr/>
          </p:nvPicPr>
          <p:blipFill>
            <a:blip r:embed="rId4" cstate="print">
              <a:lum bright="100000"/>
            </a:blip>
            <a:srcRect/>
            <a:stretch>
              <a:fillRect/>
            </a:stretch>
          </p:blipFill>
          <p:spPr bwMode="auto">
            <a:xfrm>
              <a:off x="9366755" y="2872738"/>
              <a:ext cx="1104525" cy="1104238"/>
            </a:xfrm>
            <a:prstGeom prst="rect">
              <a:avLst/>
            </a:prstGeom>
            <a:noFill/>
          </p:spPr>
        </p:pic>
      </p:grpSp>
    </p:spTree>
    <p:extLst>
      <p:ext uri="{BB962C8B-B14F-4D97-AF65-F5344CB8AC3E}">
        <p14:creationId xmlns:p14="http://schemas.microsoft.com/office/powerpoint/2010/main" val="75028394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FTC Solutions Requirements</a:t>
            </a:r>
            <a:br>
              <a:rPr lang="en-US" dirty="0" smtClean="0"/>
            </a:br>
            <a:r>
              <a:rPr lang="en-US" sz="3200" dirty="0" smtClean="0"/>
              <a:t>Use out of box where possible</a:t>
            </a:r>
            <a:endParaRPr lang="en-US" dirty="0"/>
          </a:p>
        </p:txBody>
      </p:sp>
      <p:graphicFrame>
        <p:nvGraphicFramePr>
          <p:cNvPr id="3" name="Diagram 2"/>
          <p:cNvGraphicFramePr/>
          <p:nvPr>
            <p:extLst>
              <p:ext uri="{D42A27DB-BD31-4B8C-83A1-F6EECF244321}">
                <p14:modId xmlns:p14="http://schemas.microsoft.com/office/powerpoint/2010/main" val="3708536238"/>
              </p:ext>
            </p:extLst>
          </p:nvPr>
        </p:nvGraphicFramePr>
        <p:xfrm>
          <a:off x="2097741" y="1949824"/>
          <a:ext cx="7762355" cy="4187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349459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Analyze App Eligibilities for functionalities</a:t>
            </a:r>
            <a:endParaRPr lang="en-US" sz="4800" dirty="0"/>
          </a:p>
        </p:txBody>
      </p:sp>
      <p:graphicFrame>
        <p:nvGraphicFramePr>
          <p:cNvPr id="3" name="Diagram 2"/>
          <p:cNvGraphicFramePr/>
          <p:nvPr>
            <p:extLst>
              <p:ext uri="{D42A27DB-BD31-4B8C-83A1-F6EECF244321}">
                <p14:modId xmlns:p14="http://schemas.microsoft.com/office/powerpoint/2010/main" val="2500434056"/>
              </p:ext>
            </p:extLst>
          </p:nvPr>
        </p:nvGraphicFramePr>
        <p:xfrm>
          <a:off x="2327306" y="1613646"/>
          <a:ext cx="7690753" cy="4141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7397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5635"/>
          <a:stretch/>
        </p:blipFill>
        <p:spPr>
          <a:xfrm>
            <a:off x="-41196" y="-13648"/>
            <a:ext cx="12227106" cy="6871648"/>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Next Steps</a:t>
            </a:r>
            <a:endParaRPr lang="en-US" sz="7200" dirty="0">
              <a:solidFill>
                <a:schemeClr val="bg1"/>
              </a:solidFill>
            </a:endParaRPr>
          </a:p>
        </p:txBody>
      </p:sp>
      <p:sp>
        <p:nvSpPr>
          <p:cNvPr id="9" name="Rectangle 8"/>
          <p:cNvSpPr/>
          <p:nvPr/>
        </p:nvSpPr>
        <p:spPr bwMode="auto">
          <a:xfrm>
            <a:off x="6526924" y="4340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Expectation</a:t>
            </a:r>
            <a:endParaRPr lang="en-US" sz="2400" dirty="0">
              <a:solidFill>
                <a:srgbClr val="FFFFFF"/>
              </a:solidFill>
              <a:latin typeface="Segoe UI Light"/>
            </a:endParaRPr>
          </a:p>
        </p:txBody>
      </p:sp>
      <p:sp>
        <p:nvSpPr>
          <p:cNvPr id="10" name="Rectangle 9"/>
          <p:cNvSpPr/>
          <p:nvPr/>
        </p:nvSpPr>
        <p:spPr bwMode="auto">
          <a:xfrm>
            <a:off x="6526924" y="5044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process</a:t>
            </a:r>
            <a:endParaRPr lang="en-US" sz="2400" dirty="0">
              <a:solidFill>
                <a:srgbClr val="FFFFFF"/>
              </a:solidFill>
              <a:latin typeface="Segoe UI Light"/>
            </a:endParaRPr>
          </a:p>
        </p:txBody>
      </p:sp>
      <p:sp>
        <p:nvSpPr>
          <p:cNvPr id="11" name="Rectangle 10"/>
          <p:cNvSpPr/>
          <p:nvPr/>
        </p:nvSpPr>
        <p:spPr bwMode="auto">
          <a:xfrm>
            <a:off x="6526874" y="5748869"/>
            <a:ext cx="5659036"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Questions</a:t>
            </a:r>
            <a:endParaRPr lang="en-US" sz="2400" dirty="0">
              <a:solidFill>
                <a:srgbClr val="FFFFFF"/>
              </a:solidFill>
              <a:latin typeface="Segoe UI Light"/>
            </a:endParaRPr>
          </a:p>
        </p:txBody>
      </p:sp>
    </p:spTree>
    <p:extLst>
      <p:ext uri="{BB962C8B-B14F-4D97-AF65-F5344CB8AC3E}">
        <p14:creationId xmlns:p14="http://schemas.microsoft.com/office/powerpoint/2010/main" val="38856851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3"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3715482" y="2434949"/>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Your current solution</a:t>
              </a:r>
              <a:endParaRPr lang="en-US" sz="2000"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6277250"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Application Transformation</a:t>
              </a:r>
              <a:endParaRPr lang="en-US" sz="2000" dirty="0">
                <a:solidFill>
                  <a:schemeClr val="bg1"/>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839018" y="2434949"/>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a:t>Next steps</a:t>
              </a: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245617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Project Schedule</a:t>
            </a:r>
            <a:endParaRPr lang="en-US" dirty="0"/>
          </a:p>
        </p:txBody>
      </p:sp>
      <p:graphicFrame>
        <p:nvGraphicFramePr>
          <p:cNvPr id="5" name="Diagram 4"/>
          <p:cNvGraphicFramePr/>
          <p:nvPr>
            <p:extLst>
              <p:ext uri="{D42A27DB-BD31-4B8C-83A1-F6EECF244321}">
                <p14:modId xmlns:p14="http://schemas.microsoft.com/office/powerpoint/2010/main" val="226367530"/>
              </p:ext>
            </p:extLst>
          </p:nvPr>
        </p:nvGraphicFramePr>
        <p:xfrm>
          <a:off x="5194713" y="852480"/>
          <a:ext cx="4261521" cy="186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284071169"/>
              </p:ext>
            </p:extLst>
          </p:nvPr>
        </p:nvGraphicFramePr>
        <p:xfrm>
          <a:off x="391384" y="2855795"/>
          <a:ext cx="11497231" cy="3356415"/>
        </p:xfrm>
        <a:graphic>
          <a:graphicData uri="http://schemas.openxmlformats.org/drawingml/2006/table">
            <a:tbl>
              <a:tblPr firstRow="1" bandRow="1">
                <a:tableStyleId>{5C22544A-7EE6-4342-B048-85BDC9FD1C3A}</a:tableStyleId>
              </a:tblPr>
              <a:tblGrid>
                <a:gridCol w="2164433">
                  <a:extLst>
                    <a:ext uri="{9D8B030D-6E8A-4147-A177-3AD203B41FA5}">
                      <a16:colId xmlns:a16="http://schemas.microsoft.com/office/drawing/2014/main" val="20000"/>
                    </a:ext>
                  </a:extLst>
                </a:gridCol>
                <a:gridCol w="669704">
                  <a:extLst>
                    <a:ext uri="{9D8B030D-6E8A-4147-A177-3AD203B41FA5}">
                      <a16:colId xmlns:a16="http://schemas.microsoft.com/office/drawing/2014/main" val="20001"/>
                    </a:ext>
                  </a:extLst>
                </a:gridCol>
                <a:gridCol w="844061">
                  <a:extLst>
                    <a:ext uri="{9D8B030D-6E8A-4147-A177-3AD203B41FA5}">
                      <a16:colId xmlns:a16="http://schemas.microsoft.com/office/drawing/2014/main" val="20002"/>
                    </a:ext>
                  </a:extLst>
                </a:gridCol>
                <a:gridCol w="594277">
                  <a:extLst>
                    <a:ext uri="{9D8B030D-6E8A-4147-A177-3AD203B41FA5}">
                      <a16:colId xmlns:a16="http://schemas.microsoft.com/office/drawing/2014/main" val="20003"/>
                    </a:ext>
                  </a:extLst>
                </a:gridCol>
                <a:gridCol w="587823">
                  <a:extLst>
                    <a:ext uri="{9D8B030D-6E8A-4147-A177-3AD203B41FA5}">
                      <a16:colId xmlns:a16="http://schemas.microsoft.com/office/drawing/2014/main" val="20004"/>
                    </a:ext>
                  </a:extLst>
                </a:gridCol>
                <a:gridCol w="587823">
                  <a:extLst>
                    <a:ext uri="{9D8B030D-6E8A-4147-A177-3AD203B41FA5}">
                      <a16:colId xmlns:a16="http://schemas.microsoft.com/office/drawing/2014/main" val="20005"/>
                    </a:ext>
                  </a:extLst>
                </a:gridCol>
                <a:gridCol w="587823">
                  <a:extLst>
                    <a:ext uri="{9D8B030D-6E8A-4147-A177-3AD203B41FA5}">
                      <a16:colId xmlns:a16="http://schemas.microsoft.com/office/drawing/2014/main" val="20006"/>
                    </a:ext>
                  </a:extLst>
                </a:gridCol>
                <a:gridCol w="587823">
                  <a:extLst>
                    <a:ext uri="{9D8B030D-6E8A-4147-A177-3AD203B41FA5}">
                      <a16:colId xmlns:a16="http://schemas.microsoft.com/office/drawing/2014/main" val="20007"/>
                    </a:ext>
                  </a:extLst>
                </a:gridCol>
                <a:gridCol w="726041">
                  <a:extLst>
                    <a:ext uri="{9D8B030D-6E8A-4147-A177-3AD203B41FA5}">
                      <a16:colId xmlns:a16="http://schemas.microsoft.com/office/drawing/2014/main" val="20008"/>
                    </a:ext>
                  </a:extLst>
                </a:gridCol>
                <a:gridCol w="795977">
                  <a:extLst>
                    <a:ext uri="{9D8B030D-6E8A-4147-A177-3AD203B41FA5}">
                      <a16:colId xmlns:a16="http://schemas.microsoft.com/office/drawing/2014/main" val="20009"/>
                    </a:ext>
                  </a:extLst>
                </a:gridCol>
                <a:gridCol w="725045">
                  <a:extLst>
                    <a:ext uri="{9D8B030D-6E8A-4147-A177-3AD203B41FA5}">
                      <a16:colId xmlns:a16="http://schemas.microsoft.com/office/drawing/2014/main" val="20010"/>
                    </a:ext>
                  </a:extLst>
                </a:gridCol>
                <a:gridCol w="656103">
                  <a:extLst>
                    <a:ext uri="{9D8B030D-6E8A-4147-A177-3AD203B41FA5}">
                      <a16:colId xmlns:a16="http://schemas.microsoft.com/office/drawing/2014/main" val="20011"/>
                    </a:ext>
                  </a:extLst>
                </a:gridCol>
                <a:gridCol w="725709">
                  <a:extLst>
                    <a:ext uri="{9D8B030D-6E8A-4147-A177-3AD203B41FA5}">
                      <a16:colId xmlns:a16="http://schemas.microsoft.com/office/drawing/2014/main" val="20012"/>
                    </a:ext>
                  </a:extLst>
                </a:gridCol>
                <a:gridCol w="656766">
                  <a:extLst>
                    <a:ext uri="{9D8B030D-6E8A-4147-A177-3AD203B41FA5}">
                      <a16:colId xmlns:a16="http://schemas.microsoft.com/office/drawing/2014/main" val="20013"/>
                    </a:ext>
                  </a:extLst>
                </a:gridCol>
                <a:gridCol w="587823">
                  <a:extLst>
                    <a:ext uri="{9D8B030D-6E8A-4147-A177-3AD203B41FA5}">
                      <a16:colId xmlns:a16="http://schemas.microsoft.com/office/drawing/2014/main" val="20014"/>
                    </a:ext>
                  </a:extLst>
                </a:gridCol>
              </a:tblGrid>
              <a:tr h="335193">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2016</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10000"/>
                  </a:ext>
                </a:extLst>
              </a:tr>
              <a:tr h="278673">
                <a:tc>
                  <a:txBody>
                    <a:bodyPr/>
                    <a:lstStyle/>
                    <a:p>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tc>
                  <a:txBody>
                    <a:bodyPr/>
                    <a:lstStyle/>
                    <a:p>
                      <a:pPr algn="ctr"/>
                      <a:r>
                        <a:rPr lang="en-US" sz="1200" dirty="0" smtClean="0"/>
                        <a:t>July</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Sept</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extLst>
                  <a:ext uri="{0D108BD9-81ED-4DB2-BD59-A6C34878D82A}">
                    <a16:rowId xmlns:a16="http://schemas.microsoft.com/office/drawing/2014/main" val="10001"/>
                  </a:ext>
                </a:extLst>
              </a:tr>
              <a:tr h="457081">
                <a:tc>
                  <a:txBody>
                    <a:bodyPr/>
                    <a:lstStyle/>
                    <a:p>
                      <a:pPr algn="l"/>
                      <a:r>
                        <a:rPr lang="en-US" sz="1200" dirty="0" smtClean="0">
                          <a:solidFill>
                            <a:schemeClr val="tx1"/>
                          </a:solidFill>
                        </a:rPr>
                        <a:t>Kick</a:t>
                      </a:r>
                      <a:r>
                        <a:rPr lang="en-US" sz="1200" baseline="0" dirty="0" smtClean="0">
                          <a:solidFill>
                            <a:schemeClr val="tx1"/>
                          </a:solidFill>
                        </a:rPr>
                        <a:t> off and preparations</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ctr"/>
                      <a:endParaRPr lang="en-US" sz="1200" dirty="0">
                        <a:solidFill>
                          <a:sysClr val="windowText" lastClr="00000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solidFill>
                      <a:srgbClr val="0072C6"/>
                    </a:solidFill>
                  </a:tcPr>
                </a:tc>
                <a:tc>
                  <a:txBody>
                    <a:bodyPr/>
                    <a:lstStyle/>
                    <a:p>
                      <a:pPr algn="l"/>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val="10002"/>
                  </a:ext>
                </a:extLst>
              </a:tr>
              <a:tr h="457081">
                <a:tc>
                  <a:txBody>
                    <a:bodyPr/>
                    <a:lstStyle/>
                    <a:p>
                      <a:pPr algn="l"/>
                      <a:r>
                        <a:rPr lang="en-US" sz="1200" dirty="0" smtClean="0">
                          <a:solidFill>
                            <a:schemeClr val="tx1"/>
                          </a:solidFill>
                        </a:rPr>
                        <a:t>Assessment/Design Session</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a:noFill/>
                    </a:lnL>
                  </a:tcPr>
                </a:tc>
                <a:tc>
                  <a:txBody>
                    <a:bodyPr/>
                    <a:lstStyle/>
                    <a:p>
                      <a:pPr algn="ctr"/>
                      <a:endParaRPr lang="en-US" sz="1200" dirty="0">
                        <a:solidFill>
                          <a:sysClr val="windowText" lastClr="000000"/>
                        </a:solidFill>
                      </a:endParaRPr>
                    </a:p>
                  </a:txBody>
                  <a:tcPr marL="45708" marR="45708" marT="45708" marB="45708" anchor="ctr">
                    <a:solidFill>
                      <a:srgbClr val="0070C0"/>
                    </a:solidFill>
                  </a:tcPr>
                </a:tc>
                <a:tc>
                  <a:txBody>
                    <a:bodyPr/>
                    <a:lstStyle/>
                    <a:p>
                      <a:pPr algn="l"/>
                      <a:endParaRPr lang="en-US" sz="1200" dirty="0">
                        <a:solidFill>
                          <a:sysClr val="windowText" lastClr="000000"/>
                        </a:solidFill>
                      </a:endParaRPr>
                    </a:p>
                  </a:txBody>
                  <a:tcPr marL="45708" marR="45708" marT="45708" marB="457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B w="12700" cmpd="sng">
                      <a:noFill/>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val="10003"/>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Branding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8">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ysClr val="windowText" lastClr="00000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val="10004"/>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Site Provisioning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val="10005"/>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UX Components</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val="10006"/>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dirty="0" smtClean="0"/>
                        <a:t>Third Party </a:t>
                      </a:r>
                      <a:r>
                        <a:rPr lang="en-US" sz="1200" baseline="0" dirty="0" smtClean="0"/>
                        <a:t>Solutions</a:t>
                      </a:r>
                      <a:endParaRPr lang="en-US" sz="1200" dirty="0" smtClean="0"/>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T w="12700" cmpd="sng">
                      <a:noFill/>
                    </a:lnT>
                  </a:tcP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33605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Getting started</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Assemble your team</a:t>
              </a:r>
              <a:endParaRPr lang="en-US" sz="2000" dirty="0"/>
            </a:p>
          </p:txBody>
        </p:sp>
        <p:pic>
          <p:nvPicPr>
            <p:cNvPr id="42"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1659240" y="2802935"/>
              <a:ext cx="1148947" cy="1148648"/>
            </a:xfrm>
            <a:prstGeom prst="rect">
              <a:avLst/>
            </a:prstGeom>
            <a:noFill/>
          </p:spPr>
        </p:pic>
      </p:grpSp>
      <p:grpSp>
        <p:nvGrpSpPr>
          <p:cNvPr id="15" name="Group 1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a:t>Review business </a:t>
              </a:r>
              <a:r>
                <a:rPr lang="en-US" sz="2000" dirty="0" smtClean="0"/>
                <a:t>requirements</a:t>
              </a:r>
              <a:endParaRPr lang="en-US" sz="2000" dirty="0"/>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19" y="2939259"/>
              <a:ext cx="1089787" cy="906041"/>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Provider hosted environment</a:t>
              </a:r>
              <a:endParaRPr lang="en-US" sz="2000" dirty="0">
                <a:solidFill>
                  <a:schemeClr val="bg1"/>
                </a:solidFill>
              </a:endParaRPr>
            </a:p>
          </p:txBody>
        </p:sp>
        <p:pic>
          <p:nvPicPr>
            <p:cNvPr id="29" name="Picture 5" descr="\\MAGNUM\Projects\Microsoft\Cloud Power FY12\Design\ICONS_PNG\Layer-79.png"/>
            <p:cNvPicPr>
              <a:picLocks noChangeAspect="1" noChangeArrowheads="1"/>
            </p:cNvPicPr>
            <p:nvPr/>
          </p:nvPicPr>
          <p:blipFill>
            <a:blip r:embed="rId6" cstate="print">
              <a:lum bright="100000"/>
            </a:blip>
            <a:srcRect/>
            <a:stretch>
              <a:fillRect/>
            </a:stretch>
          </p:blipFill>
          <p:spPr bwMode="auto">
            <a:xfrm>
              <a:off x="9243838" y="2759060"/>
              <a:ext cx="1251430" cy="1251104"/>
            </a:xfrm>
            <a:prstGeom prst="rect">
              <a:avLst/>
            </a:prstGeom>
            <a:noFill/>
          </p:spPr>
        </p:pic>
      </p:grpSp>
      <p:grpSp>
        <p:nvGrpSpPr>
          <p:cNvPr id="5" name="Group 4"/>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Agree time line to proceed</a:t>
              </a:r>
              <a:endParaRPr lang="en-US" sz="2000" dirty="0"/>
            </a:p>
          </p:txBody>
        </p:sp>
        <p:pic>
          <p:nvPicPr>
            <p:cNvPr id="31" name="Picture 3" descr="\\MAGNUM\Projects\Microsoft\Cloud Power FY12\Design\ICONS_PNG\Calendar.png"/>
            <p:cNvPicPr>
              <a:picLocks noChangeAspect="1" noChangeArrowheads="1"/>
            </p:cNvPicPr>
            <p:nvPr/>
          </p:nvPicPr>
          <p:blipFill>
            <a:blip r:embed="rId7" cstate="print">
              <a:lum bright="100000"/>
            </a:blip>
            <a:srcRect/>
            <a:stretch>
              <a:fillRect/>
            </a:stretch>
          </p:blipFill>
          <p:spPr bwMode="auto">
            <a:xfrm>
              <a:off x="4221008" y="2817955"/>
              <a:ext cx="1148947" cy="1148648"/>
            </a:xfrm>
            <a:prstGeom prst="rect">
              <a:avLst/>
            </a:prstGeom>
            <a:noFill/>
          </p:spPr>
        </p:pic>
      </p:grpSp>
    </p:spTree>
    <p:extLst>
      <p:ext uri="{BB962C8B-B14F-4D97-AF65-F5344CB8AC3E}">
        <p14:creationId xmlns:p14="http://schemas.microsoft.com/office/powerpoint/2010/main" val="117586302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provider hosted environment</a:t>
            </a:r>
            <a:endParaRPr lang="en-US" dirty="0"/>
          </a:p>
        </p:txBody>
      </p:sp>
      <p:sp>
        <p:nvSpPr>
          <p:cNvPr id="4" name="Text Placeholder 3"/>
          <p:cNvSpPr>
            <a:spLocks noGrp="1"/>
          </p:cNvSpPr>
          <p:nvPr>
            <p:ph type="body" sz="quarter" idx="10"/>
          </p:nvPr>
        </p:nvSpPr>
        <p:spPr>
          <a:xfrm>
            <a:off x="519112" y="1209605"/>
            <a:ext cx="4552760" cy="5155066"/>
          </a:xfrm>
        </p:spPr>
        <p:txBody>
          <a:bodyPr/>
          <a:lstStyle/>
          <a:p>
            <a:pPr marL="457200" indent="-457200">
              <a:buFont typeface="+mj-lt"/>
              <a:buAutoNum type="arabicPeriod"/>
            </a:pPr>
            <a:r>
              <a:rPr lang="en-US" sz="1800" dirty="0" smtClean="0">
                <a:latin typeface="+mn-lt"/>
              </a:rPr>
              <a:t>Office365 platform</a:t>
            </a:r>
          </a:p>
          <a:p>
            <a:pPr marL="457200" indent="-457200">
              <a:buFont typeface="+mj-lt"/>
              <a:buAutoNum type="arabicPeriod"/>
            </a:pPr>
            <a:r>
              <a:rPr lang="en-US" sz="1800" dirty="0" smtClean="0">
                <a:latin typeface="+mn-lt"/>
              </a:rPr>
              <a:t>Networking configuration completed</a:t>
            </a:r>
          </a:p>
          <a:p>
            <a:pPr marL="457200" indent="-457200">
              <a:buFont typeface="+mj-lt"/>
              <a:buAutoNum type="arabicPeriod"/>
            </a:pPr>
            <a:r>
              <a:rPr lang="en-US" sz="1800" dirty="0" smtClean="0">
                <a:latin typeface="+mn-lt"/>
              </a:rPr>
              <a:t>Provider hosted apps hosted in on-premises (option 1)</a:t>
            </a:r>
          </a:p>
          <a:p>
            <a:pPr marL="457200" indent="-457200">
              <a:buFont typeface="+mj-lt"/>
              <a:buAutoNum type="arabicPeriod"/>
            </a:pPr>
            <a:r>
              <a:rPr lang="en-US" sz="1800" dirty="0" smtClean="0">
                <a:latin typeface="+mn-lt"/>
              </a:rPr>
              <a:t>MPLS link for provider hosted app platform to access </a:t>
            </a:r>
            <a:r>
              <a:rPr lang="en-US" sz="1800" smtClean="0">
                <a:latin typeface="+mn-lt"/>
              </a:rPr>
              <a:t>Office365 platform</a:t>
            </a:r>
            <a:endParaRPr lang="en-US" sz="1800" dirty="0" smtClean="0">
              <a:latin typeface="+mn-lt"/>
            </a:endParaRPr>
          </a:p>
          <a:p>
            <a:pPr marL="457200" indent="-457200">
              <a:buFont typeface="+mj-lt"/>
              <a:buAutoNum type="arabicPeriod"/>
            </a:pPr>
            <a:r>
              <a:rPr lang="en-US" sz="1800" dirty="0" smtClean="0">
                <a:latin typeface="+mn-lt"/>
              </a:rPr>
              <a:t>End users accessing the provider hosted platform. </a:t>
            </a:r>
          </a:p>
          <a:p>
            <a:pPr marL="457200" indent="-457200">
              <a:buFont typeface="+mj-lt"/>
              <a:buAutoNum type="arabicPeriod"/>
            </a:pPr>
            <a:r>
              <a:rPr lang="en-US" sz="1800" dirty="0" smtClean="0">
                <a:latin typeface="+mn-lt"/>
              </a:rPr>
              <a:t>Provider hosted environment in Windows Azure (option 2)</a:t>
            </a:r>
          </a:p>
          <a:p>
            <a:pPr lvl="2"/>
            <a:r>
              <a:rPr lang="en-US" sz="1400" dirty="0" smtClean="0"/>
              <a:t>If farm is open for Internet connectivity traffic can flow from Azure to MSO</a:t>
            </a:r>
          </a:p>
          <a:p>
            <a:pPr lvl="2"/>
            <a:r>
              <a:rPr lang="en-US" sz="1400" dirty="0" smtClean="0"/>
              <a:t>If farm is not open for Internet, traffic can be routed through corporate network</a:t>
            </a:r>
          </a:p>
          <a:p>
            <a:pPr marL="457200" indent="-457200">
              <a:buFont typeface="+mj-lt"/>
              <a:buAutoNum type="arabicPeriod"/>
            </a:pPr>
            <a:r>
              <a:rPr lang="en-US" sz="1800" dirty="0">
                <a:latin typeface="+mn-lt"/>
              </a:rPr>
              <a:t>Possible link from Azure to on-premises for routing traffic </a:t>
            </a:r>
          </a:p>
          <a:p>
            <a:pPr marL="0" indent="0">
              <a:buNone/>
            </a:pPr>
            <a:endParaRPr lang="en-US" sz="1800" dirty="0" smtClean="0">
              <a:latin typeface="+mn-lt"/>
            </a:endParaRPr>
          </a:p>
        </p:txBody>
      </p:sp>
      <p:pic>
        <p:nvPicPr>
          <p:cNvPr id="10" name="Picture 9"/>
          <p:cNvPicPr>
            <a:picLocks noChangeAspect="1"/>
          </p:cNvPicPr>
          <p:nvPr/>
        </p:nvPicPr>
        <p:blipFill>
          <a:blip r:embed="rId3"/>
          <a:stretch>
            <a:fillRect/>
          </a:stretch>
        </p:blipFill>
        <p:spPr>
          <a:xfrm>
            <a:off x="5397113" y="1447798"/>
            <a:ext cx="6568465" cy="4678681"/>
          </a:xfrm>
          <a:prstGeom prst="rect">
            <a:avLst/>
          </a:prstGeom>
        </p:spPr>
      </p:pic>
    </p:spTree>
    <p:extLst>
      <p:ext uri="{BB962C8B-B14F-4D97-AF65-F5344CB8AC3E}">
        <p14:creationId xmlns:p14="http://schemas.microsoft.com/office/powerpoint/2010/main" val="179869055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266294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FTC to App model approach</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Onboarding Requirements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Onboarding </a:t>
            </a:r>
            <a:r>
              <a:rPr lang="en-US" sz="2400" dirty="0">
                <a:solidFill>
                  <a:srgbClr val="FFFFFF"/>
                </a:solidFill>
                <a:latin typeface="Segoe UI Light"/>
              </a:rPr>
              <a:t>Requirements</a:t>
            </a:r>
          </a:p>
        </p:txBody>
      </p:sp>
    </p:spTree>
    <p:extLst>
      <p:ext uri="{BB962C8B-B14F-4D97-AF65-F5344CB8AC3E}">
        <p14:creationId xmlns:p14="http://schemas.microsoft.com/office/powerpoint/2010/main" val="1420677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transform to App Model?</a:t>
            </a:r>
            <a:endParaRPr lang="en-US" dirty="0">
              <a:solidFill>
                <a:schemeClr val="bg1"/>
              </a:solidFill>
            </a:endParaRPr>
          </a:p>
        </p:txBody>
      </p:sp>
      <p:grpSp>
        <p:nvGrpSpPr>
          <p:cNvPr id="7" name="Group 6"/>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Aligns with service roadmap</a:t>
              </a:r>
              <a:endParaRPr lang="en-US"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78" y="2967626"/>
              <a:ext cx="808407" cy="906894"/>
            </a:xfrm>
            <a:prstGeom prst="rect">
              <a:avLst/>
            </a:prstGeom>
          </p:spPr>
        </p:pic>
      </p:grpSp>
      <p:grpSp>
        <p:nvGrpSpPr>
          <p:cNvPr id="5" name="Group 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t>Agile and faster deployments</a:t>
              </a:r>
              <a:endParaRPr lang="en-US" sz="2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514" y="2990640"/>
              <a:ext cx="729471" cy="860866"/>
            </a:xfrm>
            <a:prstGeom prst="rect">
              <a:avLst/>
            </a:prstGeom>
          </p:spPr>
        </p:pic>
      </p:grpSp>
      <p:grpSp>
        <p:nvGrpSpPr>
          <p:cNvPr id="8" name="Group 7"/>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Required </a:t>
              </a:r>
              <a:r>
                <a:rPr lang="en-US" sz="2000" smtClean="0"/>
                <a:t>for       Office 365</a:t>
              </a:r>
              <a:endParaRPr lang="en-US" sz="20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176" y="2990640"/>
              <a:ext cx="785076" cy="887633"/>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You control release process</a:t>
              </a:r>
              <a:endParaRPr lang="en-US" sz="2000" dirty="0">
                <a:solidFill>
                  <a:schemeClr val="bg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451" y="3015261"/>
              <a:ext cx="736507" cy="859259"/>
            </a:xfrm>
            <a:prstGeom prst="rect">
              <a:avLst/>
            </a:prstGeom>
          </p:spPr>
        </p:pic>
      </p:grpSp>
    </p:spTree>
    <p:extLst>
      <p:ext uri="{BB962C8B-B14F-4D97-AF65-F5344CB8AC3E}">
        <p14:creationId xmlns:p14="http://schemas.microsoft.com/office/powerpoint/2010/main" val="258498558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6638" y="228600"/>
            <a:ext cx="11152187" cy="665163"/>
          </a:xfrm>
        </p:spPr>
        <p:txBody>
          <a:bodyPr/>
          <a:lstStyle/>
          <a:p>
            <a:r>
              <a:rPr lang="en-US" dirty="0" smtClean="0"/>
              <a:t>FTC-App PnP Transformation Approach</a:t>
            </a:r>
            <a:endParaRPr lang="en-US" dirty="0"/>
          </a:p>
        </p:txBody>
      </p:sp>
      <p:graphicFrame>
        <p:nvGraphicFramePr>
          <p:cNvPr id="6" name="Diagram 5"/>
          <p:cNvGraphicFramePr/>
          <p:nvPr>
            <p:extLst>
              <p:ext uri="{D42A27DB-BD31-4B8C-83A1-F6EECF244321}">
                <p14:modId xmlns:p14="http://schemas.microsoft.com/office/powerpoint/2010/main" val="3247337001"/>
              </p:ext>
            </p:extLst>
          </p:nvPr>
        </p:nvGraphicFramePr>
        <p:xfrm>
          <a:off x="1799463" y="1241056"/>
          <a:ext cx="8125883" cy="4692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5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49E7B8C-3109-4DB1-A723-4BE28D105C4C}"/>
                                            </p:graphicEl>
                                          </p:spTgt>
                                        </p:tgtEl>
                                        <p:attrNameLst>
                                          <p:attrName>style.visibility</p:attrName>
                                        </p:attrNameLst>
                                      </p:cBhvr>
                                      <p:to>
                                        <p:strVal val="visible"/>
                                      </p:to>
                                    </p:set>
                                    <p:anim calcmode="lin" valueType="num">
                                      <p:cBhvr additive="base">
                                        <p:cTn id="7" dur="500" fill="hold"/>
                                        <p:tgtEl>
                                          <p:spTgt spid="6">
                                            <p:graphicEl>
                                              <a:dgm id="{C49E7B8C-3109-4DB1-A723-4BE28D105C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49E7B8C-3109-4DB1-A723-4BE28D105C4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DFCCE2C-C2D5-4674-BE07-E4A0BDE006C0}"/>
                                            </p:graphicEl>
                                          </p:spTgt>
                                        </p:tgtEl>
                                        <p:attrNameLst>
                                          <p:attrName>style.visibility</p:attrName>
                                        </p:attrNameLst>
                                      </p:cBhvr>
                                      <p:to>
                                        <p:strVal val="visible"/>
                                      </p:to>
                                    </p:set>
                                    <p:anim calcmode="lin" valueType="num">
                                      <p:cBhvr additive="base">
                                        <p:cTn id="11" dur="500" fill="hold"/>
                                        <p:tgtEl>
                                          <p:spTgt spid="6">
                                            <p:graphicEl>
                                              <a:dgm id="{4DFCCE2C-C2D5-4674-BE07-E4A0BDE006C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DFCCE2C-C2D5-4674-BE07-E4A0BDE006C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D8613DBE-B9FC-4770-9B4A-E4836A2DD46E}"/>
                                            </p:graphicEl>
                                          </p:spTgt>
                                        </p:tgtEl>
                                        <p:attrNameLst>
                                          <p:attrName>style.visibility</p:attrName>
                                        </p:attrNameLst>
                                      </p:cBhvr>
                                      <p:to>
                                        <p:strVal val="visible"/>
                                      </p:to>
                                    </p:set>
                                    <p:anim calcmode="lin" valueType="num">
                                      <p:cBhvr additive="base">
                                        <p:cTn id="17" dur="500" fill="hold"/>
                                        <p:tgtEl>
                                          <p:spTgt spid="6">
                                            <p:graphicEl>
                                              <a:dgm id="{D8613DBE-B9FC-4770-9B4A-E4836A2DD4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D8613DBE-B9FC-4770-9B4A-E4836A2DD46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6B57E30A-16F8-46E4-B089-D94E63FE171C}"/>
                                            </p:graphicEl>
                                          </p:spTgt>
                                        </p:tgtEl>
                                        <p:attrNameLst>
                                          <p:attrName>style.visibility</p:attrName>
                                        </p:attrNameLst>
                                      </p:cBhvr>
                                      <p:to>
                                        <p:strVal val="visible"/>
                                      </p:to>
                                    </p:set>
                                    <p:anim calcmode="lin" valueType="num">
                                      <p:cBhvr additive="base">
                                        <p:cTn id="21" dur="500" fill="hold"/>
                                        <p:tgtEl>
                                          <p:spTgt spid="6">
                                            <p:graphicEl>
                                              <a:dgm id="{6B57E30A-16F8-46E4-B089-D94E63FE171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6B57E30A-16F8-46E4-B089-D94E63FE171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F12796E-2ED9-4AA4-B4AF-5E40C84A6196}"/>
                                            </p:graphicEl>
                                          </p:spTgt>
                                        </p:tgtEl>
                                        <p:attrNameLst>
                                          <p:attrName>style.visibility</p:attrName>
                                        </p:attrNameLst>
                                      </p:cBhvr>
                                      <p:to>
                                        <p:strVal val="visible"/>
                                      </p:to>
                                    </p:set>
                                    <p:anim calcmode="lin" valueType="num">
                                      <p:cBhvr additive="base">
                                        <p:cTn id="27" dur="500" fill="hold"/>
                                        <p:tgtEl>
                                          <p:spTgt spid="6">
                                            <p:graphicEl>
                                              <a:dgm id="{2F12796E-2ED9-4AA4-B4AF-5E40C84A619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F12796E-2ED9-4AA4-B4AF-5E40C84A6196}"/>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39C4B342-664A-4B02-ABD6-0CBA67E833F7}"/>
                                            </p:graphicEl>
                                          </p:spTgt>
                                        </p:tgtEl>
                                        <p:attrNameLst>
                                          <p:attrName>style.visibility</p:attrName>
                                        </p:attrNameLst>
                                      </p:cBhvr>
                                      <p:to>
                                        <p:strVal val="visible"/>
                                      </p:to>
                                    </p:set>
                                    <p:anim calcmode="lin" valueType="num">
                                      <p:cBhvr additive="base">
                                        <p:cTn id="31" dur="500" fill="hold"/>
                                        <p:tgtEl>
                                          <p:spTgt spid="6">
                                            <p:graphicEl>
                                              <a:dgm id="{39C4B342-664A-4B02-ABD6-0CBA67E833F7}"/>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39C4B342-664A-4B02-ABD6-0CBA67E833F7}"/>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D24E4202-AFBB-4EB2-9440-44EF89134E38}"/>
                                            </p:graphicEl>
                                          </p:spTgt>
                                        </p:tgtEl>
                                        <p:attrNameLst>
                                          <p:attrName>style.visibility</p:attrName>
                                        </p:attrNameLst>
                                      </p:cBhvr>
                                      <p:to>
                                        <p:strVal val="visible"/>
                                      </p:to>
                                    </p:set>
                                    <p:anim calcmode="lin" valueType="num">
                                      <p:cBhvr additive="base">
                                        <p:cTn id="37" dur="500" fill="hold"/>
                                        <p:tgtEl>
                                          <p:spTgt spid="6">
                                            <p:graphicEl>
                                              <a:dgm id="{D24E4202-AFBB-4EB2-9440-44EF89134E3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D24E4202-AFBB-4EB2-9440-44EF89134E3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AF62037B-9591-46B8-A785-AF52125A4A7E}"/>
                                            </p:graphicEl>
                                          </p:spTgt>
                                        </p:tgtEl>
                                        <p:attrNameLst>
                                          <p:attrName>style.visibility</p:attrName>
                                        </p:attrNameLst>
                                      </p:cBhvr>
                                      <p:to>
                                        <p:strVal val="visible"/>
                                      </p:to>
                                    </p:set>
                                    <p:anim calcmode="lin" valueType="num">
                                      <p:cBhvr additive="base">
                                        <p:cTn id="41" dur="500" fill="hold"/>
                                        <p:tgtEl>
                                          <p:spTgt spid="6">
                                            <p:graphicEl>
                                              <a:dgm id="{AF62037B-9591-46B8-A785-AF52125A4A7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AF62037B-9591-46B8-A785-AF52125A4A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custDataLst>
              <p:tags r:id="rId1"/>
            </p:custDataLst>
          </p:nvPr>
        </p:nvSpPr>
        <p:spPr bwMode="auto">
          <a:xfrm>
            <a:off x="742669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Project management</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100% customer developer resource (only when approved by Architecture Design SME)</a:t>
            </a:r>
            <a:endParaRPr lang="en-US" sz="1100" dirty="0">
              <a:solidFill>
                <a:schemeClr val="bg2">
                  <a:lumMod val="50000"/>
                </a:schemeClr>
              </a:solidFill>
              <a:cs typeface="Segoe UI" panose="020B0502040204020203" pitchFamily="34" charset="0"/>
            </a:endParaRPr>
          </a:p>
        </p:txBody>
      </p:sp>
      <p:sp>
        <p:nvSpPr>
          <p:cNvPr id="5"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dirty="0" smtClean="0">
                <a:solidFill>
                  <a:schemeClr val="tx2"/>
                </a:solidFill>
              </a:rPr>
              <a:t>PnP Transformation Program Overview</a:t>
            </a:r>
            <a:endParaRPr dirty="0">
              <a:solidFill>
                <a:schemeClr val="tx2"/>
              </a:solidFill>
            </a:endParaRPr>
          </a:p>
        </p:txBody>
      </p:sp>
      <p:sp>
        <p:nvSpPr>
          <p:cNvPr id="19" name="Rectangle 18"/>
          <p:cNvSpPr/>
          <p:nvPr>
            <p:custDataLst>
              <p:tags r:id="rId2"/>
            </p:custDataLst>
          </p:nvPr>
        </p:nvSpPr>
        <p:spPr bwMode="auto">
          <a:xfrm>
            <a:off x="7421462" y="1025924"/>
            <a:ext cx="2193989" cy="4570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Development/testing</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custDataLst>
              <p:tags r:id="rId3"/>
            </p:custDataLst>
          </p:nvPr>
        </p:nvSpPr>
        <p:spPr bwMode="auto">
          <a:xfrm>
            <a:off x="5125504" y="1025924"/>
            <a:ext cx="2193989" cy="457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Architecture session</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custDataLst>
              <p:tags r:id="rId4"/>
            </p:custDataLst>
          </p:nvPr>
        </p:nvSpPr>
        <p:spPr bwMode="auto">
          <a:xfrm>
            <a:off x="533588" y="1025924"/>
            <a:ext cx="2193989" cy="4570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Preparedness</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custDataLst>
              <p:tags r:id="rId5"/>
            </p:custDataLst>
          </p:nvPr>
        </p:nvSpPr>
        <p:spPr bwMode="auto">
          <a:xfrm>
            <a:off x="2829546" y="1025924"/>
            <a:ext cx="2193989" cy="457081"/>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FTC to App Assessment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3" name="TextBox 22"/>
          <p:cNvSpPr txBox="1"/>
          <p:nvPr/>
        </p:nvSpPr>
        <p:spPr>
          <a:xfrm>
            <a:off x="517546" y="1492106"/>
            <a:ext cx="2193989" cy="769241"/>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App hosting configuration</a:t>
            </a:r>
          </a:p>
          <a:p>
            <a:pPr defTabSz="913951"/>
            <a:r>
              <a:rPr lang="en-US" sz="1200" dirty="0" smtClean="0">
                <a:solidFill>
                  <a:schemeClr val="bg2">
                    <a:lumMod val="50000"/>
                  </a:schemeClr>
                </a:solidFill>
                <a:cs typeface="Segoe UI" panose="020B0502040204020203" pitchFamily="34" charset="0"/>
              </a:rPr>
              <a:t>Leverage available resources to ramp up </a:t>
            </a:r>
            <a:r>
              <a:rPr lang="en-US" sz="1200" dirty="0">
                <a:solidFill>
                  <a:schemeClr val="bg2">
                    <a:lumMod val="50000"/>
                  </a:schemeClr>
                </a:solidFill>
                <a:cs typeface="Segoe UI" panose="020B0502040204020203" pitchFamily="34" charset="0"/>
              </a:rPr>
              <a:t>D</a:t>
            </a:r>
            <a:r>
              <a:rPr lang="en-US" sz="1200" dirty="0" smtClean="0">
                <a:solidFill>
                  <a:schemeClr val="bg2">
                    <a:lumMod val="50000"/>
                  </a:schemeClr>
                </a:solidFill>
                <a:cs typeface="Segoe UI" panose="020B0502040204020203" pitchFamily="34" charset="0"/>
              </a:rPr>
              <a:t>ev resources</a:t>
            </a:r>
          </a:p>
          <a:p>
            <a:pPr defTabSz="913951"/>
            <a:endParaRPr lang="en-US" sz="1200" dirty="0" smtClean="0">
              <a:solidFill>
                <a:schemeClr val="bg2">
                  <a:lumMod val="50000"/>
                </a:schemeClr>
              </a:solidFill>
              <a:cs typeface="Segoe UI" panose="020B0502040204020203" pitchFamily="34" charset="0"/>
            </a:endParaRPr>
          </a:p>
          <a:p>
            <a:pPr defTabSz="913951"/>
            <a:endParaRPr lang="en-US" sz="1200" dirty="0">
              <a:solidFill>
                <a:schemeClr val="bg2">
                  <a:lumMod val="50000"/>
                </a:schemeClr>
              </a:solidFill>
              <a:cs typeface="Segoe UI" panose="020B0502040204020203" pitchFamily="34" charset="0"/>
            </a:endParaRPr>
          </a:p>
        </p:txBody>
      </p:sp>
      <p:sp>
        <p:nvSpPr>
          <p:cNvPr id="24" name="TextBox 23"/>
          <p:cNvSpPr txBox="1"/>
          <p:nvPr/>
        </p:nvSpPr>
        <p:spPr>
          <a:xfrm>
            <a:off x="5109461"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For selected scenarios provide architecture design guidance</a:t>
            </a:r>
            <a:endParaRPr lang="en-US" sz="1200" dirty="0">
              <a:solidFill>
                <a:schemeClr val="bg2">
                  <a:lumMod val="50000"/>
                </a:schemeClr>
              </a:solidFill>
              <a:cs typeface="Segoe UI" panose="020B0502040204020203" pitchFamily="34" charset="0"/>
            </a:endParaRPr>
          </a:p>
        </p:txBody>
      </p:sp>
      <p:sp>
        <p:nvSpPr>
          <p:cNvPr id="25" name="TextBox 24"/>
          <p:cNvSpPr txBox="1"/>
          <p:nvPr/>
        </p:nvSpPr>
        <p:spPr>
          <a:xfrm>
            <a:off x="7405419"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Development and testing using the App Model</a:t>
            </a:r>
          </a:p>
          <a:p>
            <a:pPr defTabSz="913951"/>
            <a:endParaRPr lang="en-US" sz="1200" dirty="0">
              <a:solidFill>
                <a:schemeClr val="bg2">
                  <a:lumMod val="50000"/>
                </a:schemeClr>
              </a:solidFill>
              <a:cs typeface="Segoe UI" panose="020B0502040204020203" pitchFamily="34" charset="0"/>
            </a:endParaRPr>
          </a:p>
        </p:txBody>
      </p:sp>
      <p:sp>
        <p:nvSpPr>
          <p:cNvPr id="26" name="TextBox 25"/>
          <p:cNvSpPr txBox="1"/>
          <p:nvPr/>
        </p:nvSpPr>
        <p:spPr>
          <a:xfrm>
            <a:off x="2813503" y="1492106"/>
            <a:ext cx="2193989" cy="600008"/>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Analyzing complete inventory and help providing guidance on FTC to app roadmap</a:t>
            </a:r>
            <a:endParaRPr lang="en-US" sz="1200" dirty="0">
              <a:solidFill>
                <a:schemeClr val="bg2">
                  <a:lumMod val="50000"/>
                </a:schemeClr>
              </a:solidFill>
              <a:cs typeface="Segoe UI" panose="020B0502040204020203" pitchFamily="34" charset="0"/>
            </a:endParaRPr>
          </a:p>
        </p:txBody>
      </p:sp>
      <p:sp>
        <p:nvSpPr>
          <p:cNvPr id="28" name="Rectangle 27"/>
          <p:cNvSpPr/>
          <p:nvPr>
            <p:custDataLst>
              <p:tags r:id="rId6"/>
            </p:custDataLst>
          </p:nvPr>
        </p:nvSpPr>
        <p:spPr bwMode="auto">
          <a:xfrm>
            <a:off x="2821722" y="2896477"/>
            <a:ext cx="2193989" cy="7542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FTC inventory</a:t>
            </a:r>
            <a:endParaRPr lang="en-US" sz="1100" dirty="0">
              <a:solidFill>
                <a:schemeClr val="bg2">
                  <a:lumMod val="50000"/>
                </a:schemeClr>
              </a:solidFill>
              <a:ea typeface="Segoe UI" pitchFamily="34" charset="0"/>
              <a:cs typeface="Segoe UI" pitchFamily="34" charset="0"/>
            </a:endParaRPr>
          </a:p>
        </p:txBody>
      </p:sp>
      <p:sp>
        <p:nvSpPr>
          <p:cNvPr id="32" name="Rectangle 31"/>
          <p:cNvSpPr/>
          <p:nvPr>
            <p:custDataLst>
              <p:tags r:id="rId7"/>
            </p:custDataLst>
          </p:nvPr>
        </p:nvSpPr>
        <p:spPr bwMode="auto">
          <a:xfrm>
            <a:off x="9717418" y="1025924"/>
            <a:ext cx="2177947" cy="457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Deployment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33" name="TextBox 32"/>
          <p:cNvSpPr txBox="1"/>
          <p:nvPr/>
        </p:nvSpPr>
        <p:spPr>
          <a:xfrm>
            <a:off x="9701376"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Retract FTC</a:t>
            </a:r>
          </a:p>
          <a:p>
            <a:pPr defTabSz="913951"/>
            <a:r>
              <a:rPr lang="en-US" sz="1200" dirty="0" smtClean="0">
                <a:solidFill>
                  <a:schemeClr val="bg2">
                    <a:lumMod val="50000"/>
                  </a:schemeClr>
                </a:solidFill>
                <a:cs typeface="Segoe UI" panose="020B0502040204020203" pitchFamily="34" charset="0"/>
              </a:rPr>
              <a:t>Deploy App solutions</a:t>
            </a:r>
            <a:endParaRPr lang="en-US" sz="1200" dirty="0">
              <a:solidFill>
                <a:schemeClr val="bg2">
                  <a:lumMod val="50000"/>
                </a:schemeClr>
              </a:solidFill>
              <a:cs typeface="Segoe UI" panose="020B0502040204020203" pitchFamily="34" charset="0"/>
            </a:endParaRPr>
          </a:p>
        </p:txBody>
      </p:sp>
      <p:sp>
        <p:nvSpPr>
          <p:cNvPr id="35" name="Rectangle 34"/>
          <p:cNvSpPr/>
          <p:nvPr>
            <p:custDataLst>
              <p:tags r:id="rId8"/>
            </p:custDataLst>
          </p:nvPr>
        </p:nvSpPr>
        <p:spPr bwMode="auto">
          <a:xfrm>
            <a:off x="5117679" y="2896478"/>
            <a:ext cx="2193989" cy="336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Final 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9" name="Rectangle 38"/>
          <p:cNvSpPr/>
          <p:nvPr>
            <p:custDataLst>
              <p:tags r:id="rId9"/>
            </p:custDataLst>
          </p:nvPr>
        </p:nvSpPr>
        <p:spPr bwMode="auto">
          <a:xfrm>
            <a:off x="9709593" y="2907471"/>
            <a:ext cx="2193989" cy="70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Deployment Guide</a:t>
            </a:r>
            <a:endParaRPr lang="en-US" sz="1100" dirty="0">
              <a:solidFill>
                <a:schemeClr val="bg2">
                  <a:lumMod val="50000"/>
                </a:schemeClr>
              </a:solidFill>
              <a:ea typeface="Segoe UI" pitchFamily="34" charset="0"/>
              <a:cs typeface="Segoe UI" pitchFamily="34" charset="0"/>
            </a:endParaRPr>
          </a:p>
        </p:txBody>
      </p:sp>
      <p:sp>
        <p:nvSpPr>
          <p:cNvPr id="34" name="Rectangle 33"/>
          <p:cNvSpPr/>
          <p:nvPr>
            <p:custDataLst>
              <p:tags r:id="rId10"/>
            </p:custDataLst>
          </p:nvPr>
        </p:nvSpPr>
        <p:spPr bwMode="auto">
          <a:xfrm>
            <a:off x="525764" y="2185469"/>
            <a:ext cx="2193989" cy="662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smoke test app to validate configuration</a:t>
            </a:r>
            <a:endParaRPr lang="en-US" sz="1100" dirty="0">
              <a:solidFill>
                <a:schemeClr val="bg2">
                  <a:lumMod val="50000"/>
                </a:schemeClr>
              </a:solidFill>
              <a:ea typeface="Segoe UI" pitchFamily="34" charset="0"/>
              <a:cs typeface="Segoe UI" pitchFamily="34" charset="0"/>
            </a:endParaRPr>
          </a:p>
        </p:txBody>
      </p:sp>
      <p:sp>
        <p:nvSpPr>
          <p:cNvPr id="36" name="Rectangle 35"/>
          <p:cNvSpPr/>
          <p:nvPr>
            <p:custDataLst>
              <p:tags r:id="rId11"/>
            </p:custDataLst>
          </p:nvPr>
        </p:nvSpPr>
        <p:spPr bwMode="auto">
          <a:xfrm>
            <a:off x="2821721" y="2185469"/>
            <a:ext cx="2193989" cy="614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100" b="1"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endPar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endParaRP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8" name="Rectangle 37"/>
          <p:cNvSpPr/>
          <p:nvPr>
            <p:custDataLst>
              <p:tags r:id="rId12"/>
            </p:custDataLst>
          </p:nvPr>
        </p:nvSpPr>
        <p:spPr bwMode="auto">
          <a:xfrm>
            <a:off x="5117679" y="2185469"/>
            <a:ext cx="2193989" cy="523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SOW (optional)</a:t>
            </a:r>
            <a:endParaRPr lang="en-US" sz="1100" dirty="0">
              <a:solidFill>
                <a:schemeClr val="bg2">
                  <a:lumMod val="50000"/>
                </a:schemeClr>
              </a:solidFill>
              <a:ea typeface="Segoe UI" pitchFamily="34" charset="0"/>
              <a:cs typeface="Segoe UI" pitchFamily="34" charset="0"/>
            </a:endParaRPr>
          </a:p>
        </p:txBody>
      </p:sp>
      <p:sp>
        <p:nvSpPr>
          <p:cNvPr id="44" name="Rectangle 43"/>
          <p:cNvSpPr/>
          <p:nvPr>
            <p:custDataLst>
              <p:tags r:id="rId13"/>
            </p:custDataLst>
          </p:nvPr>
        </p:nvSpPr>
        <p:spPr bwMode="auto">
          <a:xfrm>
            <a:off x="7419623" y="2185469"/>
            <a:ext cx="2193989" cy="4669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Deployment Guide</a:t>
            </a:r>
            <a:endParaRPr lang="en-US" sz="1100" dirty="0">
              <a:solidFill>
                <a:schemeClr val="bg2">
                  <a:lumMod val="50000"/>
                </a:schemeClr>
              </a:solidFill>
              <a:cs typeface="Segoe UI" panose="020B0502040204020203" pitchFamily="34" charset="0"/>
            </a:endParaRPr>
          </a:p>
        </p:txBody>
      </p:sp>
      <p:sp>
        <p:nvSpPr>
          <p:cNvPr id="45" name="Rectangle 44"/>
          <p:cNvSpPr/>
          <p:nvPr>
            <p:custDataLst>
              <p:tags r:id="rId14"/>
            </p:custDataLst>
          </p:nvPr>
        </p:nvSpPr>
        <p:spPr bwMode="auto">
          <a:xfrm>
            <a:off x="9709593" y="2185469"/>
            <a:ext cx="2193989" cy="536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signoff</a:t>
            </a:r>
            <a:endParaRPr lang="en-US" sz="1100" dirty="0">
              <a:solidFill>
                <a:schemeClr val="bg2">
                  <a:lumMod val="50000"/>
                </a:schemeClr>
              </a:solidFill>
              <a:ea typeface="Segoe UI" pitchFamily="34" charset="0"/>
              <a:cs typeface="Segoe UI" pitchFamily="34" charset="0"/>
            </a:endParaRPr>
          </a:p>
        </p:txBody>
      </p:sp>
      <p:sp>
        <p:nvSpPr>
          <p:cNvPr id="46" name="TextBox 45"/>
          <p:cNvSpPr txBox="1"/>
          <p:nvPr/>
        </p:nvSpPr>
        <p:spPr>
          <a:xfrm rot="16200000">
            <a:off x="-99332" y="3174251"/>
            <a:ext cx="818998" cy="369332"/>
          </a:xfrm>
          <a:prstGeom prst="rect">
            <a:avLst/>
          </a:prstGeom>
          <a:noFill/>
        </p:spPr>
        <p:txBody>
          <a:bodyPr wrap="square" lIns="0" tIns="0" rIns="0" bIns="0" rtlCol="0" anchor="ctr">
            <a:spAutoFit/>
          </a:bodyPr>
          <a:lstStyle/>
          <a:p>
            <a:pPr algn="ctr"/>
            <a:r>
              <a:rPr lang="en-US" sz="1200" spc="-70" dirty="0" smtClean="0">
                <a:solidFill>
                  <a:schemeClr val="bg2">
                    <a:lumMod val="50000"/>
                  </a:schemeClr>
                </a:solidFill>
                <a:latin typeface="Segoe UI Semibold" panose="020B0702040204020203" pitchFamily="34" charset="0"/>
                <a:cs typeface="Segoe UI Semibold" panose="020B0702040204020203" pitchFamily="34" charset="0"/>
              </a:rPr>
              <a:t>Engagement Criteria</a:t>
            </a:r>
          </a:p>
        </p:txBody>
      </p:sp>
      <p:sp>
        <p:nvSpPr>
          <p:cNvPr id="37" name="Rectangle 36"/>
          <p:cNvSpPr/>
          <p:nvPr>
            <p:custDataLst>
              <p:tags r:id="rId15"/>
            </p:custDataLst>
          </p:nvPr>
        </p:nvSpPr>
        <p:spPr bwMode="auto">
          <a:xfrm>
            <a:off x="7419624" y="2896478"/>
            <a:ext cx="2193989" cy="44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Requirement document</a:t>
            </a:r>
          </a:p>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Architecture Design</a:t>
            </a:r>
          </a:p>
          <a:p>
            <a:pPr defTabSz="913951"/>
            <a:endParaRPr lang="en-US" sz="1100" dirty="0" smtClean="0">
              <a:solidFill>
                <a:schemeClr val="bg2">
                  <a:lumMod val="50000"/>
                </a:schemeClr>
              </a:solidFill>
              <a:cs typeface="Segoe UI" panose="020B0502040204020203" pitchFamily="34" charset="0"/>
            </a:endParaRPr>
          </a:p>
        </p:txBody>
      </p:sp>
      <p:sp>
        <p:nvSpPr>
          <p:cNvPr id="55" name="Rectangle 54"/>
          <p:cNvSpPr/>
          <p:nvPr>
            <p:custDataLst>
              <p:tags r:id="rId16"/>
            </p:custDataLst>
          </p:nvPr>
        </p:nvSpPr>
        <p:spPr bwMode="auto">
          <a:xfrm>
            <a:off x="528300" y="2896478"/>
            <a:ext cx="2193989" cy="87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Post DB upgrade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Make hosting choice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Procure hosting infrastructure</a:t>
            </a:r>
            <a:endParaRPr lang="en-US" sz="1100" dirty="0">
              <a:solidFill>
                <a:schemeClr val="bg2">
                  <a:lumMod val="50000"/>
                </a:schemeClr>
              </a:solidFill>
              <a:ea typeface="Segoe UI" pitchFamily="34" charset="0"/>
              <a:cs typeface="Segoe UI" pitchFamily="34" charset="0"/>
            </a:endParaRPr>
          </a:p>
        </p:txBody>
      </p:sp>
      <p:sp>
        <p:nvSpPr>
          <p:cNvPr id="79" name="Rectangle 78"/>
          <p:cNvSpPr/>
          <p:nvPr>
            <p:custDataLst>
              <p:tags r:id="rId17"/>
            </p:custDataLst>
          </p:nvPr>
        </p:nvSpPr>
        <p:spPr bwMode="auto">
          <a:xfrm>
            <a:off x="522952" y="3869018"/>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Internal resource readiness</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Complete configuration</a:t>
            </a:r>
            <a:endParaRPr lang="en-US" sz="1100" dirty="0">
              <a:solidFill>
                <a:schemeClr val="bg2">
                  <a:lumMod val="50000"/>
                </a:schemeClr>
              </a:solidFill>
              <a:ea typeface="Segoe UI" pitchFamily="34" charset="0"/>
              <a:cs typeface="Segoe UI" pitchFamily="34" charset="0"/>
            </a:endParaRPr>
          </a:p>
        </p:txBody>
      </p:sp>
      <p:sp>
        <p:nvSpPr>
          <p:cNvPr id="80" name="Rectangle 79"/>
          <p:cNvSpPr/>
          <p:nvPr>
            <p:custDataLst>
              <p:tags r:id="rId18"/>
            </p:custDataLst>
          </p:nvPr>
        </p:nvSpPr>
        <p:spPr bwMode="auto">
          <a:xfrm>
            <a:off x="2828793"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Live demo</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review</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Prioritize requirements</a:t>
            </a:r>
            <a:endParaRPr lang="en-US" sz="1100" dirty="0">
              <a:solidFill>
                <a:schemeClr val="bg2">
                  <a:lumMod val="50000"/>
                </a:schemeClr>
              </a:solidFill>
              <a:ea typeface="Segoe UI" pitchFamily="34" charset="0"/>
              <a:cs typeface="Segoe UI" pitchFamily="34" charset="0"/>
            </a:endParaRPr>
          </a:p>
        </p:txBody>
      </p:sp>
      <p:sp>
        <p:nvSpPr>
          <p:cNvPr id="84" name="Rectangle 83"/>
          <p:cNvSpPr/>
          <p:nvPr>
            <p:custDataLst>
              <p:tags r:id="rId19"/>
            </p:custDataLst>
          </p:nvPr>
        </p:nvSpPr>
        <p:spPr bwMode="auto">
          <a:xfrm>
            <a:off x="5130737"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Solution design proposal</a:t>
            </a:r>
            <a:endParaRPr lang="en-US" sz="1100" dirty="0">
              <a:solidFill>
                <a:schemeClr val="bg2">
                  <a:lumMod val="50000"/>
                </a:schemeClr>
              </a:solidFill>
              <a:ea typeface="Segoe UI" pitchFamily="34" charset="0"/>
              <a:cs typeface="Segoe UI" pitchFamily="34" charset="0"/>
            </a:endParaRPr>
          </a:p>
        </p:txBody>
      </p:sp>
      <p:sp>
        <p:nvSpPr>
          <p:cNvPr id="86" name="Rectangle 85"/>
          <p:cNvSpPr/>
          <p:nvPr>
            <p:custDataLst>
              <p:tags r:id="rId20"/>
            </p:custDataLst>
          </p:nvPr>
        </p:nvSpPr>
        <p:spPr bwMode="auto">
          <a:xfrm>
            <a:off x="971666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100% customer developer resource (only when approved by Architecture Design SME)</a:t>
            </a:r>
            <a:endParaRPr lang="en-US" sz="1100" dirty="0">
              <a:solidFill>
                <a:schemeClr val="bg2">
                  <a:lumMod val="50000"/>
                </a:schemeClr>
              </a:solidFill>
              <a:ea typeface="Segoe UI" pitchFamily="34" charset="0"/>
              <a:cs typeface="Segoe UI" pitchFamily="34" charset="0"/>
            </a:endParaRPr>
          </a:p>
        </p:txBody>
      </p:sp>
      <p:sp>
        <p:nvSpPr>
          <p:cNvPr id="87" name="TextBox 86"/>
          <p:cNvSpPr txBox="1"/>
          <p:nvPr/>
        </p:nvSpPr>
        <p:spPr>
          <a:xfrm rot="16200000">
            <a:off x="2757" y="4073688"/>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latin typeface="Segoe UI Semibold" panose="020B0702040204020203" pitchFamily="34" charset="0"/>
              <a:cs typeface="Segoe UI Semibold" panose="020B0702040204020203" pitchFamily="34" charset="0"/>
            </a:endParaRPr>
          </a:p>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Customer </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a:p>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6" name="Straight Connector 5"/>
          <p:cNvCxnSpPr/>
          <p:nvPr/>
        </p:nvCxnSpPr>
        <p:spPr>
          <a:xfrm>
            <a:off x="122218" y="2860043"/>
            <a:ext cx="11777135" cy="69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5490" y="3836840"/>
            <a:ext cx="11783863" cy="63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0150" y="6122864"/>
            <a:ext cx="11789738" cy="4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21"/>
            </p:custDataLst>
          </p:nvPr>
        </p:nvSpPr>
        <p:spPr bwMode="auto">
          <a:xfrm>
            <a:off x="741681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Consultation by Partner SMEs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Development by Partner resource + SME consultation</a:t>
            </a:r>
            <a:endParaRPr lang="en-US" sz="1100" dirty="0">
              <a:solidFill>
                <a:schemeClr val="bg2">
                  <a:lumMod val="50000"/>
                </a:schemeClr>
              </a:solidFill>
              <a:cs typeface="Segoe UI" panose="020B0502040204020203" pitchFamily="34" charset="0"/>
            </a:endParaRPr>
          </a:p>
        </p:txBody>
      </p:sp>
      <p:sp>
        <p:nvSpPr>
          <p:cNvPr id="42" name="Rectangle 41"/>
          <p:cNvSpPr/>
          <p:nvPr>
            <p:custDataLst>
              <p:tags r:id="rId22"/>
            </p:custDataLst>
          </p:nvPr>
        </p:nvSpPr>
        <p:spPr bwMode="auto">
          <a:xfrm>
            <a:off x="522952" y="4815443"/>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Infrastructure design</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Security</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Troubleshooting configuration</a:t>
            </a:r>
            <a:endParaRPr lang="en-US" sz="1100" dirty="0">
              <a:solidFill>
                <a:schemeClr val="bg2">
                  <a:lumMod val="50000"/>
                </a:schemeClr>
              </a:solidFill>
              <a:ea typeface="Segoe UI" pitchFamily="34" charset="0"/>
              <a:cs typeface="Segoe UI" pitchFamily="34" charset="0"/>
            </a:endParaRPr>
          </a:p>
        </p:txBody>
      </p:sp>
      <p:sp>
        <p:nvSpPr>
          <p:cNvPr id="43" name="Rectangle 42"/>
          <p:cNvSpPr/>
          <p:nvPr>
            <p:custDataLst>
              <p:tags r:id="rId23"/>
            </p:custDataLst>
          </p:nvPr>
        </p:nvSpPr>
        <p:spPr bwMode="auto">
          <a:xfrm>
            <a:off x="2818909"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Refine requirement</a:t>
            </a:r>
            <a:endParaRPr lang="en-US" sz="1100" dirty="0">
              <a:solidFill>
                <a:schemeClr val="bg2">
                  <a:lumMod val="50000"/>
                </a:schemeClr>
              </a:solidFill>
              <a:ea typeface="Segoe UI" pitchFamily="34" charset="0"/>
              <a:cs typeface="Segoe UI" pitchFamily="34" charset="0"/>
            </a:endParaRPr>
          </a:p>
        </p:txBody>
      </p:sp>
      <p:sp>
        <p:nvSpPr>
          <p:cNvPr id="47" name="Rectangle 46"/>
          <p:cNvSpPr/>
          <p:nvPr>
            <p:custDataLst>
              <p:tags r:id="rId24"/>
            </p:custDataLst>
          </p:nvPr>
        </p:nvSpPr>
        <p:spPr bwMode="auto">
          <a:xfrm>
            <a:off x="5120853"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Proof of Concept</a:t>
            </a:r>
          </a:p>
          <a:p>
            <a:pPr marL="628581" lvl="1" indent="-171399" defTabSz="913650" fontAlgn="base">
              <a:spcBef>
                <a:spcPct val="0"/>
              </a:spcBef>
              <a:spcAft>
                <a:spcPct val="0"/>
              </a:spcAft>
              <a:buFont typeface="Arial" panose="020B0604020202020204" pitchFamily="34" charset="0"/>
              <a:buChar char="•"/>
            </a:pPr>
            <a:endParaRPr lang="en-US" sz="1100" dirty="0">
              <a:solidFill>
                <a:schemeClr val="bg2">
                  <a:lumMod val="50000"/>
                </a:schemeClr>
              </a:solidFill>
              <a:ea typeface="Segoe UI" pitchFamily="34" charset="0"/>
              <a:cs typeface="Segoe UI" pitchFamily="34" charset="0"/>
            </a:endParaRPr>
          </a:p>
        </p:txBody>
      </p:sp>
      <p:sp>
        <p:nvSpPr>
          <p:cNvPr id="48" name="Rectangle 47"/>
          <p:cNvSpPr/>
          <p:nvPr>
            <p:custDataLst>
              <p:tags r:id="rId25"/>
            </p:custDataLst>
          </p:nvPr>
        </p:nvSpPr>
        <p:spPr bwMode="auto">
          <a:xfrm>
            <a:off x="970678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Consultation by Partner SMEs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by Partner resource + SME consultation</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SPO-D operation support</a:t>
            </a:r>
            <a:endParaRPr lang="en-US" sz="1100" dirty="0">
              <a:solidFill>
                <a:schemeClr val="bg2">
                  <a:lumMod val="50000"/>
                </a:schemeClr>
              </a:solidFill>
              <a:ea typeface="Segoe UI" pitchFamily="34" charset="0"/>
              <a:cs typeface="Segoe UI" pitchFamily="34" charset="0"/>
            </a:endParaRPr>
          </a:p>
        </p:txBody>
      </p:sp>
      <p:sp>
        <p:nvSpPr>
          <p:cNvPr id="49" name="TextBox 48"/>
          <p:cNvSpPr txBox="1"/>
          <p:nvPr/>
        </p:nvSpPr>
        <p:spPr>
          <a:xfrm rot="16200000">
            <a:off x="10621" y="5162472"/>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endParaRPr>
          </a:p>
          <a:p>
            <a:r>
              <a:rPr lang="en-US" sz="1200" b="0" dirty="0" smtClean="0">
                <a:solidFill>
                  <a:schemeClr val="bg2">
                    <a:lumMod val="50000"/>
                  </a:schemeClr>
                </a:solidFill>
              </a:rPr>
              <a:t>MS Partner</a:t>
            </a:r>
            <a:endParaRPr lang="en-US" sz="1200" b="0" dirty="0">
              <a:solidFill>
                <a:schemeClr val="bg2">
                  <a:lumMod val="50000"/>
                </a:schemeClr>
              </a:solidFill>
            </a:endParaRPr>
          </a:p>
          <a:p>
            <a:endParaRPr lang="en-US" sz="1200" b="0" dirty="0">
              <a:solidFill>
                <a:schemeClr val="bg2">
                  <a:lumMod val="50000"/>
                </a:schemeClr>
              </a:solidFill>
            </a:endParaRPr>
          </a:p>
        </p:txBody>
      </p:sp>
      <p:sp>
        <p:nvSpPr>
          <p:cNvPr id="50" name="TextBox 49"/>
          <p:cNvSpPr txBox="1"/>
          <p:nvPr/>
        </p:nvSpPr>
        <p:spPr>
          <a:xfrm rot="16200000">
            <a:off x="-915848" y="4902847"/>
            <a:ext cx="2288688" cy="184666"/>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 Roles &amp; Responsibilities</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53" name="Straight Connector 52"/>
          <p:cNvCxnSpPr/>
          <p:nvPr/>
        </p:nvCxnSpPr>
        <p:spPr>
          <a:xfrm>
            <a:off x="348076" y="4783017"/>
            <a:ext cx="11573764" cy="1"/>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33588" y="2847992"/>
            <a:ext cx="2122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6265" y="3837517"/>
            <a:ext cx="1833" cy="2289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125" y="2858095"/>
            <a:ext cx="0" cy="32693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95365" y="2847992"/>
            <a:ext cx="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nodeType="with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p:bldP spid="19" grpId="0" animBg="1"/>
      <p:bldP spid="20" grpId="0" animBg="1"/>
      <p:bldP spid="21" grpId="0" animBg="1"/>
      <p:bldP spid="22" grpId="0" animBg="1"/>
      <p:bldP spid="23" grpId="0"/>
      <p:bldP spid="24" grpId="0"/>
      <p:bldP spid="25" grpId="0"/>
      <p:bldP spid="26" grpId="0"/>
      <p:bldP spid="28" grpId="0" animBg="1"/>
      <p:bldP spid="32" grpId="0" animBg="1"/>
      <p:bldP spid="33" grpId="0"/>
      <p:bldP spid="35" grpId="0" animBg="1"/>
      <p:bldP spid="39" grpId="0" animBg="1"/>
      <p:bldP spid="34" grpId="0"/>
      <p:bldP spid="36" grpId="0" animBg="1"/>
      <p:bldP spid="38" grpId="0" animBg="1"/>
      <p:bldP spid="44" grpId="0" animBg="1"/>
      <p:bldP spid="45" grpId="0" animBg="1"/>
      <p:bldP spid="46" grpId="0"/>
      <p:bldP spid="37" grpId="0" animBg="1"/>
      <p:bldP spid="55" grpId="0"/>
      <p:bldP spid="79" grpId="0"/>
      <p:bldP spid="80" grpId="0" animBg="1"/>
      <p:bldP spid="84" grpId="0" animBg="1"/>
      <p:bldP spid="86" grpId="0" animBg="1"/>
      <p:bldP spid="87" grpId="0"/>
      <p:bldP spid="40" grpId="0" animBg="1"/>
      <p:bldP spid="42" grpId="0"/>
      <p:bldP spid="43" grpId="0" animBg="1"/>
      <p:bldP spid="47" grpId="0" animBg="1"/>
      <p:bldP spid="48" grpId="0" animBg="1"/>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28600"/>
            <a:ext cx="11647170" cy="747897"/>
          </a:xfrm>
        </p:spPr>
        <p:txBody>
          <a:bodyPr/>
          <a:lstStyle/>
          <a:p>
            <a:pPr algn="ctr"/>
            <a:r>
              <a:rPr lang="en-GB" dirty="0"/>
              <a:t>PnP </a:t>
            </a:r>
            <a:r>
              <a:rPr lang="en-GB" dirty="0" smtClean="0"/>
              <a:t>Transformation</a:t>
            </a:r>
            <a:r>
              <a:rPr lang="en-US" dirty="0" smtClean="0"/>
              <a:t> </a:t>
            </a:r>
            <a:r>
              <a:rPr lang="en-US" dirty="0" smtClean="0"/>
              <a:t>Process </a:t>
            </a:r>
            <a:br>
              <a:rPr lang="en-US" dirty="0" smtClean="0"/>
            </a:br>
            <a:r>
              <a:rPr lang="en-US" dirty="0" smtClean="0"/>
              <a:t>Getting started</a:t>
            </a:r>
            <a:endParaRPr lang="en-US" dirty="0"/>
          </a:p>
        </p:txBody>
      </p:sp>
      <p:graphicFrame>
        <p:nvGraphicFramePr>
          <p:cNvPr id="5" name="Diagram 4"/>
          <p:cNvGraphicFramePr/>
          <p:nvPr>
            <p:extLst>
              <p:ext uri="{D42A27DB-BD31-4B8C-83A1-F6EECF244321}">
                <p14:modId xmlns:p14="http://schemas.microsoft.com/office/powerpoint/2010/main" val="2830732036"/>
              </p:ext>
            </p:extLst>
          </p:nvPr>
        </p:nvGraphicFramePr>
        <p:xfrm>
          <a:off x="1177892" y="1788494"/>
          <a:ext cx="9360568" cy="451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8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EA6399AF-3DF3-4343-BF3A-3C27B2E8D3C4}"/>
                                            </p:graphicEl>
                                          </p:spTgt>
                                        </p:tgtEl>
                                        <p:attrNameLst>
                                          <p:attrName>style.visibility</p:attrName>
                                        </p:attrNameLst>
                                      </p:cBhvr>
                                      <p:to>
                                        <p:strVal val="visible"/>
                                      </p:to>
                                    </p:set>
                                    <p:animEffect transition="in" filter="fade">
                                      <p:cBhvr>
                                        <p:cTn id="7" dur="1000"/>
                                        <p:tgtEl>
                                          <p:spTgt spid="5">
                                            <p:graphicEl>
                                              <a:dgm id="{EA6399AF-3DF3-4343-BF3A-3C27B2E8D3C4}"/>
                                            </p:graphicEl>
                                          </p:spTgt>
                                        </p:tgtEl>
                                      </p:cBhvr>
                                    </p:animEffect>
                                    <p:anim calcmode="lin" valueType="num">
                                      <p:cBhvr>
                                        <p:cTn id="8" dur="1000" fill="hold"/>
                                        <p:tgtEl>
                                          <p:spTgt spid="5">
                                            <p:graphicEl>
                                              <a:dgm id="{EA6399AF-3DF3-4343-BF3A-3C27B2E8D3C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EA6399AF-3DF3-4343-BF3A-3C27B2E8D3C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8E96983E-1988-4BA3-A534-6E275CCB0D69}"/>
                                            </p:graphicEl>
                                          </p:spTgt>
                                        </p:tgtEl>
                                        <p:attrNameLst>
                                          <p:attrName>style.visibility</p:attrName>
                                        </p:attrNameLst>
                                      </p:cBhvr>
                                      <p:to>
                                        <p:strVal val="visible"/>
                                      </p:to>
                                    </p:set>
                                    <p:animEffect transition="in" filter="fade">
                                      <p:cBhvr>
                                        <p:cTn id="14" dur="1000"/>
                                        <p:tgtEl>
                                          <p:spTgt spid="5">
                                            <p:graphicEl>
                                              <a:dgm id="{8E96983E-1988-4BA3-A534-6E275CCB0D69}"/>
                                            </p:graphicEl>
                                          </p:spTgt>
                                        </p:tgtEl>
                                      </p:cBhvr>
                                    </p:animEffect>
                                    <p:anim calcmode="lin" valueType="num">
                                      <p:cBhvr>
                                        <p:cTn id="15" dur="1000" fill="hold"/>
                                        <p:tgtEl>
                                          <p:spTgt spid="5">
                                            <p:graphicEl>
                                              <a:dgm id="{8E96983E-1988-4BA3-A534-6E275CCB0D69}"/>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8E96983E-1988-4BA3-A534-6E275CCB0D69}"/>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F98FC1C1-8B6A-4533-8ED3-4BEF3EA45044}"/>
                                            </p:graphicEl>
                                          </p:spTgt>
                                        </p:tgtEl>
                                        <p:attrNameLst>
                                          <p:attrName>style.visibility</p:attrName>
                                        </p:attrNameLst>
                                      </p:cBhvr>
                                      <p:to>
                                        <p:strVal val="visible"/>
                                      </p:to>
                                    </p:set>
                                    <p:animEffect transition="in" filter="fade">
                                      <p:cBhvr>
                                        <p:cTn id="21" dur="1000"/>
                                        <p:tgtEl>
                                          <p:spTgt spid="5">
                                            <p:graphicEl>
                                              <a:dgm id="{F98FC1C1-8B6A-4533-8ED3-4BEF3EA45044}"/>
                                            </p:graphicEl>
                                          </p:spTgt>
                                        </p:tgtEl>
                                      </p:cBhvr>
                                    </p:animEffect>
                                    <p:anim calcmode="lin" valueType="num">
                                      <p:cBhvr>
                                        <p:cTn id="22" dur="1000" fill="hold"/>
                                        <p:tgtEl>
                                          <p:spTgt spid="5">
                                            <p:graphicEl>
                                              <a:dgm id="{F98FC1C1-8B6A-4533-8ED3-4BEF3EA4504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F98FC1C1-8B6A-4533-8ED3-4BEF3EA4504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CFB4BA54-1902-48CE-A2DA-BB290594A290}"/>
                                            </p:graphicEl>
                                          </p:spTgt>
                                        </p:tgtEl>
                                        <p:attrNameLst>
                                          <p:attrName>style.visibility</p:attrName>
                                        </p:attrNameLst>
                                      </p:cBhvr>
                                      <p:to>
                                        <p:strVal val="visible"/>
                                      </p:to>
                                    </p:set>
                                    <p:animEffect transition="in" filter="fade">
                                      <p:cBhvr>
                                        <p:cTn id="28" dur="1000"/>
                                        <p:tgtEl>
                                          <p:spTgt spid="5">
                                            <p:graphicEl>
                                              <a:dgm id="{CFB4BA54-1902-48CE-A2DA-BB290594A290}"/>
                                            </p:graphicEl>
                                          </p:spTgt>
                                        </p:tgtEl>
                                      </p:cBhvr>
                                    </p:animEffect>
                                    <p:anim calcmode="lin" valueType="num">
                                      <p:cBhvr>
                                        <p:cTn id="29" dur="1000" fill="hold"/>
                                        <p:tgtEl>
                                          <p:spTgt spid="5">
                                            <p:graphicEl>
                                              <a:dgm id="{CFB4BA54-1902-48CE-A2DA-BB290594A290}"/>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CFB4BA54-1902-48CE-A2DA-BB290594A290}"/>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8A2B1735-F005-402A-B186-D3E5CE0B3274}"/>
                                            </p:graphicEl>
                                          </p:spTgt>
                                        </p:tgtEl>
                                        <p:attrNameLst>
                                          <p:attrName>style.visibility</p:attrName>
                                        </p:attrNameLst>
                                      </p:cBhvr>
                                      <p:to>
                                        <p:strVal val="visible"/>
                                      </p:to>
                                    </p:set>
                                    <p:animEffect transition="in" filter="fade">
                                      <p:cBhvr>
                                        <p:cTn id="35" dur="1000"/>
                                        <p:tgtEl>
                                          <p:spTgt spid="5">
                                            <p:graphicEl>
                                              <a:dgm id="{8A2B1735-F005-402A-B186-D3E5CE0B3274}"/>
                                            </p:graphicEl>
                                          </p:spTgt>
                                        </p:tgtEl>
                                      </p:cBhvr>
                                    </p:animEffect>
                                    <p:anim calcmode="lin" valueType="num">
                                      <p:cBhvr>
                                        <p:cTn id="36" dur="1000" fill="hold"/>
                                        <p:tgtEl>
                                          <p:spTgt spid="5">
                                            <p:graphicEl>
                                              <a:dgm id="{8A2B1735-F005-402A-B186-D3E5CE0B3274}"/>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8A2B1735-F005-402A-B186-D3E5CE0B327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86AA8D57-C540-470D-B872-8FE72286FBE6}"/>
                                            </p:graphicEl>
                                          </p:spTgt>
                                        </p:tgtEl>
                                        <p:attrNameLst>
                                          <p:attrName>style.visibility</p:attrName>
                                        </p:attrNameLst>
                                      </p:cBhvr>
                                      <p:to>
                                        <p:strVal val="visible"/>
                                      </p:to>
                                    </p:set>
                                    <p:animEffect transition="in" filter="fade">
                                      <p:cBhvr>
                                        <p:cTn id="42" dur="1000"/>
                                        <p:tgtEl>
                                          <p:spTgt spid="5">
                                            <p:graphicEl>
                                              <a:dgm id="{86AA8D57-C540-470D-B872-8FE72286FBE6}"/>
                                            </p:graphicEl>
                                          </p:spTgt>
                                        </p:tgtEl>
                                      </p:cBhvr>
                                    </p:animEffect>
                                    <p:anim calcmode="lin" valueType="num">
                                      <p:cBhvr>
                                        <p:cTn id="43" dur="1000" fill="hold"/>
                                        <p:tgtEl>
                                          <p:spTgt spid="5">
                                            <p:graphicEl>
                                              <a:dgm id="{86AA8D57-C540-470D-B872-8FE72286FBE6}"/>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86AA8D57-C540-470D-B872-8FE72286FBE6}"/>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109425D9-6F26-4FB7-B101-A771AA5B2946}"/>
                                            </p:graphicEl>
                                          </p:spTgt>
                                        </p:tgtEl>
                                        <p:attrNameLst>
                                          <p:attrName>style.visibility</p:attrName>
                                        </p:attrNameLst>
                                      </p:cBhvr>
                                      <p:to>
                                        <p:strVal val="visible"/>
                                      </p:to>
                                    </p:set>
                                    <p:animEffect transition="in" filter="fade">
                                      <p:cBhvr>
                                        <p:cTn id="49" dur="1000"/>
                                        <p:tgtEl>
                                          <p:spTgt spid="5">
                                            <p:graphicEl>
                                              <a:dgm id="{109425D9-6F26-4FB7-B101-A771AA5B2946}"/>
                                            </p:graphicEl>
                                          </p:spTgt>
                                        </p:tgtEl>
                                      </p:cBhvr>
                                    </p:animEffect>
                                    <p:anim calcmode="lin" valueType="num">
                                      <p:cBhvr>
                                        <p:cTn id="50" dur="1000" fill="hold"/>
                                        <p:tgtEl>
                                          <p:spTgt spid="5">
                                            <p:graphicEl>
                                              <a:dgm id="{109425D9-6F26-4FB7-B101-A771AA5B2946}"/>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109425D9-6F26-4FB7-B101-A771AA5B2946}"/>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ADD93F01-A77F-4349-9079-F170D5CE9CEB}"/>
                                            </p:graphicEl>
                                          </p:spTgt>
                                        </p:tgtEl>
                                        <p:attrNameLst>
                                          <p:attrName>style.visibility</p:attrName>
                                        </p:attrNameLst>
                                      </p:cBhvr>
                                      <p:to>
                                        <p:strVal val="visible"/>
                                      </p:to>
                                    </p:set>
                                    <p:animEffect transition="in" filter="fade">
                                      <p:cBhvr>
                                        <p:cTn id="56" dur="1000"/>
                                        <p:tgtEl>
                                          <p:spTgt spid="5">
                                            <p:graphicEl>
                                              <a:dgm id="{ADD93F01-A77F-4349-9079-F170D5CE9CEB}"/>
                                            </p:graphicEl>
                                          </p:spTgt>
                                        </p:tgtEl>
                                      </p:cBhvr>
                                    </p:animEffect>
                                    <p:anim calcmode="lin" valueType="num">
                                      <p:cBhvr>
                                        <p:cTn id="57" dur="1000" fill="hold"/>
                                        <p:tgtEl>
                                          <p:spTgt spid="5">
                                            <p:graphicEl>
                                              <a:dgm id="{ADD93F01-A77F-4349-9079-F170D5CE9CEB}"/>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ADD93F01-A77F-4349-9079-F170D5CE9CEB}"/>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graphicEl>
                                              <a:dgm id="{6C95058B-211A-4165-9E90-B71D35383143}"/>
                                            </p:graphicEl>
                                          </p:spTgt>
                                        </p:tgtEl>
                                        <p:attrNameLst>
                                          <p:attrName>style.visibility</p:attrName>
                                        </p:attrNameLst>
                                      </p:cBhvr>
                                      <p:to>
                                        <p:strVal val="visible"/>
                                      </p:to>
                                    </p:set>
                                    <p:animEffect transition="in" filter="fade">
                                      <p:cBhvr>
                                        <p:cTn id="63" dur="1000"/>
                                        <p:tgtEl>
                                          <p:spTgt spid="5">
                                            <p:graphicEl>
                                              <a:dgm id="{6C95058B-211A-4165-9E90-B71D35383143}"/>
                                            </p:graphicEl>
                                          </p:spTgt>
                                        </p:tgtEl>
                                      </p:cBhvr>
                                    </p:animEffect>
                                    <p:anim calcmode="lin" valueType="num">
                                      <p:cBhvr>
                                        <p:cTn id="64" dur="1000" fill="hold"/>
                                        <p:tgtEl>
                                          <p:spTgt spid="5">
                                            <p:graphicEl>
                                              <a:dgm id="{6C95058B-211A-4165-9E90-B71D35383143}"/>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6C95058B-211A-4165-9E90-B71D35383143}"/>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20F9A790-FC2E-4CFB-851D-17DE0076CF38}"/>
                                            </p:graphicEl>
                                          </p:spTgt>
                                        </p:tgtEl>
                                        <p:attrNameLst>
                                          <p:attrName>style.visibility</p:attrName>
                                        </p:attrNameLst>
                                      </p:cBhvr>
                                      <p:to>
                                        <p:strVal val="visible"/>
                                      </p:to>
                                    </p:set>
                                    <p:animEffect transition="in" filter="fade">
                                      <p:cBhvr>
                                        <p:cTn id="70" dur="1000"/>
                                        <p:tgtEl>
                                          <p:spTgt spid="5">
                                            <p:graphicEl>
                                              <a:dgm id="{20F9A790-FC2E-4CFB-851D-17DE0076CF38}"/>
                                            </p:graphicEl>
                                          </p:spTgt>
                                        </p:tgtEl>
                                      </p:cBhvr>
                                    </p:animEffect>
                                    <p:anim calcmode="lin" valueType="num">
                                      <p:cBhvr>
                                        <p:cTn id="71" dur="1000" fill="hold"/>
                                        <p:tgtEl>
                                          <p:spTgt spid="5">
                                            <p:graphicEl>
                                              <a:dgm id="{20F9A790-FC2E-4CFB-851D-17DE0076CF38}"/>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20F9A790-FC2E-4CFB-851D-17DE0076CF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28600"/>
            <a:ext cx="11302365" cy="747897"/>
          </a:xfrm>
        </p:spPr>
        <p:txBody>
          <a:bodyPr/>
          <a:lstStyle/>
          <a:p>
            <a:r>
              <a:rPr lang="en-US" dirty="0" smtClean="0"/>
              <a:t>Focus areas for PnP Transformation SMEs</a:t>
            </a:r>
            <a:endParaRPr lang="en-US" dirty="0"/>
          </a:p>
        </p:txBody>
      </p:sp>
      <p:graphicFrame>
        <p:nvGraphicFramePr>
          <p:cNvPr id="6" name="Diagram 5"/>
          <p:cNvGraphicFramePr/>
          <p:nvPr>
            <p:extLst>
              <p:ext uri="{D42A27DB-BD31-4B8C-83A1-F6EECF244321}">
                <p14:modId xmlns:p14="http://schemas.microsoft.com/office/powerpoint/2010/main" val="2901710639"/>
              </p:ext>
            </p:extLst>
          </p:nvPr>
        </p:nvGraphicFramePr>
        <p:xfrm>
          <a:off x="1105320" y="1517301"/>
          <a:ext cx="9334918" cy="4601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61554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42370" t="15701" r="1228"/>
          <a:stretch/>
        </p:blipFill>
        <p:spPr>
          <a:xfrm>
            <a:off x="263188" y="627853"/>
            <a:ext cx="5823753" cy="5773085"/>
          </a:xfrm>
          <a:prstGeom prst="rect">
            <a:avLst/>
          </a:prstGeom>
        </p:spPr>
      </p:pic>
      <p:sp>
        <p:nvSpPr>
          <p:cNvPr id="30" name="Rectangle 29"/>
          <p:cNvSpPr/>
          <p:nvPr/>
        </p:nvSpPr>
        <p:spPr bwMode="auto">
          <a:xfrm rot="16200000" flipH="1" flipV="1">
            <a:off x="250242" y="640798"/>
            <a:ext cx="5773086" cy="574719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8" name="Text Placeholder 12"/>
          <p:cNvSpPr txBox="1">
            <a:spLocks/>
          </p:cNvSpPr>
          <p:nvPr/>
        </p:nvSpPr>
        <p:spPr>
          <a:xfrm>
            <a:off x="6425550" y="5334774"/>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399" dirty="0">
                <a:solidFill>
                  <a:srgbClr val="FFFFFF"/>
                </a:solidFill>
              </a:rPr>
              <a:t>Flexibility </a:t>
            </a:r>
            <a:br>
              <a:rPr lang="en-US" sz="2399" dirty="0">
                <a:solidFill>
                  <a:srgbClr val="FFFFFF"/>
                </a:solidFill>
              </a:rPr>
            </a:br>
            <a:r>
              <a:rPr lang="en-US" sz="2399" dirty="0">
                <a:solidFill>
                  <a:srgbClr val="FFFFFF"/>
                </a:solidFill>
              </a:rPr>
              <a:t>and choice</a:t>
            </a:r>
          </a:p>
        </p:txBody>
      </p:sp>
      <p:sp>
        <p:nvSpPr>
          <p:cNvPr id="5" name="Text Placeholder 12"/>
          <p:cNvSpPr txBox="1">
            <a:spLocks/>
          </p:cNvSpPr>
          <p:nvPr/>
        </p:nvSpPr>
        <p:spPr>
          <a:xfrm>
            <a:off x="6339083" y="2156244"/>
            <a:ext cx="2189840"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399" dirty="0">
                <a:solidFill>
                  <a:srgbClr val="FFFFFF"/>
                </a:solidFill>
              </a:rPr>
              <a:t>Enterprise-grade cloud</a:t>
            </a:r>
          </a:p>
        </p:txBody>
      </p:sp>
      <p:sp>
        <p:nvSpPr>
          <p:cNvPr id="21" name="Text Placeholder 12"/>
          <p:cNvSpPr txBox="1">
            <a:spLocks/>
          </p:cNvSpPr>
          <p:nvPr/>
        </p:nvSpPr>
        <p:spPr>
          <a:xfrm>
            <a:off x="9158553" y="2156244"/>
            <a:ext cx="2481918"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Essential productivity services</a:t>
            </a:r>
          </a:p>
        </p:txBody>
      </p:sp>
      <p:sp>
        <p:nvSpPr>
          <p:cNvPr id="17" name="Text Placeholder 12"/>
          <p:cNvSpPr txBox="1">
            <a:spLocks/>
          </p:cNvSpPr>
          <p:nvPr/>
        </p:nvSpPr>
        <p:spPr>
          <a:xfrm>
            <a:off x="9221097" y="5334773"/>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Familiar</a:t>
            </a:r>
            <a:br>
              <a:rPr lang="en-US" sz="2399" dirty="0">
                <a:solidFill>
                  <a:srgbClr val="FFFFFF"/>
                </a:solidFill>
              </a:rPr>
            </a:br>
            <a:r>
              <a:rPr lang="en-US" sz="2399" dirty="0">
                <a:solidFill>
                  <a:srgbClr val="FFFFFF"/>
                </a:solidFill>
              </a:rPr>
              <a:t> and easy </a:t>
            </a:r>
          </a:p>
        </p:txBody>
      </p:sp>
      <p:sp>
        <p:nvSpPr>
          <p:cNvPr id="50" name="Title 1"/>
          <p:cNvSpPr txBox="1">
            <a:spLocks/>
          </p:cNvSpPr>
          <p:nvPr/>
        </p:nvSpPr>
        <p:spPr>
          <a:xfrm>
            <a:off x="492498" y="3092859"/>
            <a:ext cx="5093054" cy="77417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a:spcBef>
                <a:spcPts val="1200"/>
              </a:spcBef>
            </a:pPr>
            <a:r>
              <a:rPr lang="en-US" sz="5398" dirty="0" smtClean="0">
                <a:solidFill>
                  <a:srgbClr val="FFFFFF"/>
                </a:solidFill>
              </a:rPr>
              <a:t>Readiness input from PnP </a:t>
            </a:r>
            <a:r>
              <a:rPr lang="en-US" sz="5398" dirty="0">
                <a:solidFill>
                  <a:srgbClr val="FFFFFF"/>
                </a:solidFill>
              </a:rPr>
              <a:t>Transformation Process</a:t>
            </a:r>
            <a:endParaRPr sz="1999" dirty="0">
              <a:solidFill>
                <a:srgbClr val="00188F">
                  <a:lumMod val="20000"/>
                  <a:lumOff val="80000"/>
                </a:srgbClr>
              </a:solidFill>
              <a:latin typeface="Segoe UI"/>
            </a:endParaRPr>
          </a:p>
        </p:txBody>
      </p:sp>
      <p:sp>
        <p:nvSpPr>
          <p:cNvPr id="12" name="Rectangle 11"/>
          <p:cNvSpPr/>
          <p:nvPr/>
        </p:nvSpPr>
        <p:spPr bwMode="auto">
          <a:xfrm>
            <a:off x="1587" y="6400938"/>
            <a:ext cx="12185651" cy="456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6158739" y="3553731"/>
            <a:ext cx="2847207" cy="2847207"/>
            <a:chOff x="6158739" y="3553731"/>
            <a:chExt cx="2847207" cy="2847207"/>
          </a:xfrm>
        </p:grpSpPr>
        <p:grpSp>
          <p:nvGrpSpPr>
            <p:cNvPr id="9" name="Group 8"/>
            <p:cNvGrpSpPr/>
            <p:nvPr/>
          </p:nvGrpSpPr>
          <p:grpSpPr>
            <a:xfrm>
              <a:off x="6158739" y="3553731"/>
              <a:ext cx="2847207" cy="2847207"/>
              <a:chOff x="6145307" y="3553762"/>
              <a:chExt cx="2847949" cy="2847949"/>
            </a:xfrm>
          </p:grpSpPr>
          <p:sp>
            <p:nvSpPr>
              <p:cNvPr id="25" name="Rectangle 24"/>
              <p:cNvSpPr/>
              <p:nvPr/>
            </p:nvSpPr>
            <p:spPr bwMode="auto">
              <a:xfrm>
                <a:off x="6145307"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12"/>
              <p:cNvSpPr txBox="1">
                <a:spLocks/>
              </p:cNvSpPr>
              <p:nvPr/>
            </p:nvSpPr>
            <p:spPr>
              <a:xfrm>
                <a:off x="6351182" y="3771562"/>
                <a:ext cx="2461765"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799" dirty="0" smtClean="0">
                    <a:solidFill>
                      <a:srgbClr val="FFFFFF"/>
                    </a:solidFill>
                  </a:rPr>
                  <a:t>Aligning Development to service roadmap</a:t>
                </a:r>
                <a:endParaRPr lang="en-US" sz="2799" dirty="0">
                  <a:solidFill>
                    <a:srgbClr val="FFFFFF"/>
                  </a:solidFill>
                </a:endParaRPr>
              </a:p>
            </p:txBody>
          </p:sp>
        </p:gr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122" y="5251756"/>
              <a:ext cx="1235603" cy="1027271"/>
            </a:xfrm>
            <a:prstGeom prst="rect">
              <a:avLst/>
            </a:prstGeom>
          </p:spPr>
        </p:pic>
      </p:grpSp>
      <p:grpSp>
        <p:nvGrpSpPr>
          <p:cNvPr id="4" name="Group 3"/>
          <p:cNvGrpSpPr/>
          <p:nvPr/>
        </p:nvGrpSpPr>
        <p:grpSpPr>
          <a:xfrm>
            <a:off x="6158738" y="632742"/>
            <a:ext cx="2847207" cy="2879480"/>
            <a:chOff x="6158738" y="632742"/>
            <a:chExt cx="2847207" cy="2879480"/>
          </a:xfrm>
        </p:grpSpPr>
        <p:grpSp>
          <p:nvGrpSpPr>
            <p:cNvPr id="7" name="Group 6"/>
            <p:cNvGrpSpPr/>
            <p:nvPr/>
          </p:nvGrpSpPr>
          <p:grpSpPr>
            <a:xfrm>
              <a:off x="6158738" y="632742"/>
              <a:ext cx="2847207" cy="2847207"/>
              <a:chOff x="6145306" y="632012"/>
              <a:chExt cx="2847949" cy="2847949"/>
            </a:xfrm>
          </p:grpSpPr>
          <p:sp>
            <p:nvSpPr>
              <p:cNvPr id="23" name="Rectangle 22"/>
              <p:cNvSpPr/>
              <p:nvPr/>
            </p:nvSpPr>
            <p:spPr bwMode="auto">
              <a:xfrm>
                <a:off x="6145306"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12"/>
              <p:cNvSpPr txBox="1">
                <a:spLocks/>
              </p:cNvSpPr>
              <p:nvPr/>
            </p:nvSpPr>
            <p:spPr>
              <a:xfrm>
                <a:off x="6351182" y="859177"/>
                <a:ext cx="2287343"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General </a:t>
                </a:r>
                <a:r>
                  <a:rPr lang="en-US" sz="2799" dirty="0">
                    <a:solidFill>
                      <a:srgbClr val="FFFFFF"/>
                    </a:solidFill>
                  </a:rPr>
                  <a:t>o</a:t>
                </a:r>
                <a:r>
                  <a:rPr lang="en-US" sz="2799" dirty="0" smtClean="0">
                    <a:solidFill>
                      <a:srgbClr val="FFFFFF"/>
                    </a:solidFill>
                  </a:rPr>
                  <a:t>verview sessions</a:t>
                </a:r>
                <a:endParaRPr lang="en-US" sz="2799" dirty="0">
                  <a:solidFill>
                    <a:srgbClr val="FFFFFF"/>
                  </a:solidFill>
                </a:endParaRPr>
              </a:p>
            </p:txBody>
          </p:sp>
        </p:grpSp>
        <p:pic>
          <p:nvPicPr>
            <p:cNvPr id="32" name="Picture 5" descr="\\MAGNUM\Projects\Microsoft\Cloud Power FY12\Design\ICONS_PNG\Layer-79.png"/>
            <p:cNvPicPr>
              <a:picLocks noChangeAspect="1" noChangeArrowheads="1"/>
            </p:cNvPicPr>
            <p:nvPr/>
          </p:nvPicPr>
          <p:blipFill>
            <a:blip r:embed="rId5" cstate="print">
              <a:lum bright="100000"/>
            </a:blip>
            <a:srcRect/>
            <a:stretch>
              <a:fillRect/>
            </a:stretch>
          </p:blipFill>
          <p:spPr bwMode="auto">
            <a:xfrm>
              <a:off x="7644958" y="2261118"/>
              <a:ext cx="1251430" cy="1251104"/>
            </a:xfrm>
            <a:prstGeom prst="rect">
              <a:avLst/>
            </a:prstGeom>
            <a:noFill/>
          </p:spPr>
        </p:pic>
      </p:grpSp>
      <p:grpSp>
        <p:nvGrpSpPr>
          <p:cNvPr id="8" name="Group 1"/>
          <p:cNvGrpSpPr/>
          <p:nvPr/>
        </p:nvGrpSpPr>
        <p:grpSpPr>
          <a:xfrm>
            <a:off x="9077742" y="632742"/>
            <a:ext cx="2847207" cy="2847207"/>
            <a:chOff x="9065070" y="632012"/>
            <a:chExt cx="2847949" cy="2847949"/>
          </a:xfrm>
        </p:grpSpPr>
        <p:sp>
          <p:nvSpPr>
            <p:cNvPr id="24" name="Rectangle 3"/>
            <p:cNvSpPr/>
            <p:nvPr/>
          </p:nvSpPr>
          <p:spPr bwMode="auto">
            <a:xfrm>
              <a:off x="9065070"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12"/>
            <p:cNvSpPr txBox="1">
              <a:spLocks/>
            </p:cNvSpPr>
            <p:nvPr/>
          </p:nvSpPr>
          <p:spPr>
            <a:xfrm>
              <a:off x="9260138" y="892591"/>
              <a:ext cx="2394457"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Migrating existing sites to app model</a:t>
              </a:r>
              <a:endParaRPr lang="en-US" sz="2799" dirty="0">
                <a:solidFill>
                  <a:srgbClr val="FFFFFF"/>
                </a:solidFill>
              </a:endParaRPr>
            </a:p>
          </p:txBody>
        </p:sp>
        <p:sp>
          <p:nvSpPr>
            <p:cNvPr id="40" name="Freeform 12"/>
            <p:cNvSpPr>
              <a:spLocks noEditPoints="1"/>
            </p:cNvSpPr>
            <p:nvPr/>
          </p:nvSpPr>
          <p:spPr bwMode="black">
            <a:xfrm>
              <a:off x="10841294" y="2414536"/>
              <a:ext cx="868005" cy="91371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89596" tIns="44797" rIns="89596" bIns="4479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3" dirty="0">
                <a:noFill/>
              </a:endParaRPr>
            </a:p>
          </p:txBody>
        </p:sp>
      </p:grpSp>
      <p:grpSp>
        <p:nvGrpSpPr>
          <p:cNvPr id="13" name="Group 12"/>
          <p:cNvGrpSpPr/>
          <p:nvPr/>
        </p:nvGrpSpPr>
        <p:grpSpPr>
          <a:xfrm>
            <a:off x="9077742" y="3553731"/>
            <a:ext cx="2847207" cy="2847207"/>
            <a:chOff x="9077742" y="3553731"/>
            <a:chExt cx="2847207" cy="2847207"/>
          </a:xfrm>
        </p:grpSpPr>
        <p:grpSp>
          <p:nvGrpSpPr>
            <p:cNvPr id="10" name="Group 9"/>
            <p:cNvGrpSpPr/>
            <p:nvPr/>
          </p:nvGrpSpPr>
          <p:grpSpPr>
            <a:xfrm>
              <a:off x="9077742" y="3553731"/>
              <a:ext cx="2847207" cy="2847207"/>
              <a:chOff x="9065070" y="3553762"/>
              <a:chExt cx="2847949" cy="2847949"/>
            </a:xfrm>
          </p:grpSpPr>
          <p:sp>
            <p:nvSpPr>
              <p:cNvPr id="26" name="Rectangle 25"/>
              <p:cNvSpPr/>
              <p:nvPr/>
            </p:nvSpPr>
            <p:spPr bwMode="auto">
              <a:xfrm>
                <a:off x="9065070"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12"/>
              <p:cNvSpPr txBox="1">
                <a:spLocks/>
              </p:cNvSpPr>
              <p:nvPr/>
            </p:nvSpPr>
            <p:spPr>
              <a:xfrm>
                <a:off x="9260138" y="3771562"/>
                <a:ext cx="2394457" cy="77554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Troubleshooting, tips and input</a:t>
                </a:r>
                <a:endParaRPr lang="en-US" sz="2799" dirty="0">
                  <a:solidFill>
                    <a:srgbClr val="FFFFFF"/>
                  </a:solidFill>
                </a:endParaRPr>
              </a:p>
            </p:txBody>
          </p:sp>
        </p:grpSp>
        <p:sp>
          <p:nvSpPr>
            <p:cNvPr id="39" name="Freeform 21"/>
            <p:cNvSpPr>
              <a:spLocks noChangeAspect="1" noEditPoints="1"/>
            </p:cNvSpPr>
            <p:nvPr/>
          </p:nvSpPr>
          <p:spPr bwMode="black">
            <a:xfrm>
              <a:off x="10853503" y="5329456"/>
              <a:ext cx="919774" cy="919535"/>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spTree>
    <p:extLst>
      <p:ext uri="{BB962C8B-B14F-4D97-AF65-F5344CB8AC3E}">
        <p14:creationId xmlns:p14="http://schemas.microsoft.com/office/powerpoint/2010/main" val="328022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BB85FC082DA4797BBC3A5FA5DA446" ma:contentTypeVersion="1" ma:contentTypeDescription="Create a new document." ma:contentTypeScope="" ma:versionID="247b08d10b815683bbccb5e7d63a0691">
  <xsd:schema xmlns:xsd="http://www.w3.org/2001/XMLSchema" xmlns:xs="http://www.w3.org/2001/XMLSchema" xmlns:p="http://schemas.microsoft.com/office/2006/metadata/properties" xmlns:ns2="567402d9-f61c-492c-b8ee-8bcbf1b43688" targetNamespace="http://schemas.microsoft.com/office/2006/metadata/properties" ma:root="true" ma:fieldsID="9dbbdbb07a04af7db4906e2ba19d0cba" ns2:_="">
    <xsd:import namespace="567402d9-f61c-492c-b8ee-8bcbf1b4368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402d9-f61c-492c-b8ee-8bcbf1b436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4744AA40-0F06-4BE7-9239-78CC374A6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402d9-f61c-492c-b8ee-8bcbf1b43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567402d9-f61c-492c-b8ee-8bcbf1b4368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3202</Words>
  <Application>Microsoft Office PowerPoint</Application>
  <PresentationFormat>Custom</PresentationFormat>
  <Paragraphs>345</Paragraphs>
  <Slides>24</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Calibri</vt:lpstr>
      <vt:lpstr>Consolas</vt:lpstr>
      <vt:lpstr>Franklin Gothic Book</vt:lpstr>
      <vt:lpstr>Franklin Gothic Medium</vt:lpstr>
      <vt:lpstr>Segoe UI</vt:lpstr>
      <vt:lpstr>Segoe UI Light</vt:lpstr>
      <vt:lpstr>Segoe UI Semibold</vt:lpstr>
      <vt:lpstr>Wingdings</vt:lpstr>
      <vt:lpstr>5-30055_Office Template 2012 - 16x9 - White Background</vt:lpstr>
      <vt:lpstr>5-30055_Office365 Template 2012 - 16x9 - Colored Accent Slides</vt:lpstr>
      <vt:lpstr>Full Trust Code Replacement  PnP Transformation Process</vt:lpstr>
      <vt:lpstr>Agenda</vt:lpstr>
      <vt:lpstr>Introduction</vt:lpstr>
      <vt:lpstr>Why transform to App Model?</vt:lpstr>
      <vt:lpstr>FTC-App PnP Transformation Approach</vt:lpstr>
      <vt:lpstr>PowerPoint Presentation</vt:lpstr>
      <vt:lpstr>PnP Transformation Process  Getting started</vt:lpstr>
      <vt:lpstr>Focus areas for PnP Transformation SMEs</vt:lpstr>
      <vt:lpstr>PowerPoint Presentation</vt:lpstr>
      <vt:lpstr>PowerPoint Presentation</vt:lpstr>
      <vt:lpstr>PowerPoint Presentation</vt:lpstr>
      <vt:lpstr>Assessment report </vt:lpstr>
      <vt:lpstr>Current solution</vt:lpstr>
      <vt:lpstr>Current solution discussion points</vt:lpstr>
      <vt:lpstr>PnP Transformation work process</vt:lpstr>
      <vt:lpstr>FTC to App model transformation process</vt:lpstr>
      <vt:lpstr>Analyze FTC Solutions Requirements Use out of box where possible</vt:lpstr>
      <vt:lpstr>Analyze App Eligibilities for functionalities</vt:lpstr>
      <vt:lpstr>PowerPoint Presentation</vt:lpstr>
      <vt:lpstr>Proposed Project Schedule</vt:lpstr>
      <vt:lpstr>Getting started</vt:lpstr>
      <vt:lpstr>Setting up provider hosted environment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Office - Enterprise Pitch Deck - Jan2013 edition</dc:title>
  <dc:creator/>
  <cp:keywords/>
  <cp:lastModifiedBy/>
  <cp:revision>1</cp:revision>
  <dcterms:created xsi:type="dcterms:W3CDTF">2012-12-01T01:18:40Z</dcterms:created>
  <dcterms:modified xsi:type="dcterms:W3CDTF">2015-06-10T13:01:24Z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0x0101002E2BB85FC082DA4797BBC3A5FA5DA446</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2b30cc46-d013-4593-ac2c-e72d829fa566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ies>
</file>